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4471" r:id="rId5"/>
    <p:sldId id="2134807744" r:id="rId6"/>
    <p:sldId id="2134807745" r:id="rId7"/>
    <p:sldId id="2134807746" r:id="rId8"/>
    <p:sldId id="2134807747" r:id="rId9"/>
    <p:sldId id="2134807752" r:id="rId10"/>
    <p:sldId id="4617" r:id="rId11"/>
    <p:sldId id="2134807753" r:id="rId12"/>
    <p:sldId id="2134807749" r:id="rId13"/>
    <p:sldId id="2134807750" r:id="rId14"/>
    <p:sldId id="2134807748" r:id="rId15"/>
    <p:sldId id="2134807751" r:id="rId16"/>
    <p:sldId id="2134807754" r:id="rId17"/>
    <p:sldId id="2134807772" r:id="rId18"/>
    <p:sldId id="2134807773" r:id="rId19"/>
    <p:sldId id="2134807774" r:id="rId20"/>
    <p:sldId id="2134807775" r:id="rId21"/>
    <p:sldId id="2134807776" r:id="rId22"/>
    <p:sldId id="2134807777" r:id="rId23"/>
    <p:sldId id="2134807778" r:id="rId24"/>
    <p:sldId id="2134807779" r:id="rId25"/>
    <p:sldId id="2134807781" r:id="rId26"/>
    <p:sldId id="2134807782" r:id="rId27"/>
    <p:sldId id="2134807783" r:id="rId28"/>
    <p:sldId id="2134807784" r:id="rId29"/>
    <p:sldId id="2134807785" r:id="rId30"/>
    <p:sldId id="274"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quel Capilla Blázquez" initials="RCB" lastIdx="1" clrIdx="0">
    <p:extLst>
      <p:ext uri="{19B8F6BF-5375-455C-9EA6-DF929625EA0E}">
        <p15:presenceInfo xmlns:p15="http://schemas.microsoft.com/office/powerpoint/2012/main" userId="S::rcapilla@everis.com::a3d8edcb-b008-47f2-bc96-80d4494950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85C1"/>
    <a:srgbClr val="6786C3"/>
    <a:srgbClr val="F6F8FC"/>
    <a:srgbClr val="E6B600"/>
    <a:srgbClr val="BC4328"/>
    <a:srgbClr val="0F1C50"/>
    <a:srgbClr val="464D03"/>
    <a:srgbClr val="85C103"/>
    <a:srgbClr val="505050"/>
    <a:srgbClr val="9AAE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5" autoAdjust="0"/>
    <p:restoredTop sz="93792" autoAdjust="0"/>
  </p:normalViewPr>
  <p:slideViewPr>
    <p:cSldViewPr snapToGrid="0">
      <p:cViewPr varScale="1">
        <p:scale>
          <a:sx n="116" d="100"/>
          <a:sy n="116" d="100"/>
        </p:scale>
        <p:origin x="2052" y="96"/>
      </p:cViewPr>
      <p:guideLst/>
    </p:cSldViewPr>
  </p:slideViewPr>
  <p:notesTextViewPr>
    <p:cViewPr>
      <p:scale>
        <a:sx n="1" d="1"/>
        <a:sy n="1" d="1"/>
      </p:scale>
      <p:origin x="0" y="0"/>
    </p:cViewPr>
  </p:notesTextViewPr>
  <p:sorterViewPr>
    <p:cViewPr>
      <p:scale>
        <a:sx n="100" d="100"/>
        <a:sy n="100" d="100"/>
      </p:scale>
      <p:origin x="0" y="-52976"/>
    </p:cViewPr>
  </p:sorter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lon Pachon Mosquera" userId="5e8598ed-25d8-40e7-a6ec-44e8019de41a" providerId="ADAL" clId="{BB53DAB0-1D5A-4D6E-9D21-29F3FF8EB510}"/>
    <pc:docChg chg="undo custSel modSld">
      <pc:chgData name="Marlon Pachon Mosquera" userId="5e8598ed-25d8-40e7-a6ec-44e8019de41a" providerId="ADAL" clId="{BB53DAB0-1D5A-4D6E-9D21-29F3FF8EB510}" dt="2022-09-07T12:53:23.611" v="562" actId="20577"/>
      <pc:docMkLst>
        <pc:docMk/>
      </pc:docMkLst>
      <pc:sldChg chg="modSp mod">
        <pc:chgData name="Marlon Pachon Mosquera" userId="5e8598ed-25d8-40e7-a6ec-44e8019de41a" providerId="ADAL" clId="{BB53DAB0-1D5A-4D6E-9D21-29F3FF8EB510}" dt="2022-09-07T02:27:29.948" v="341" actId="20577"/>
        <pc:sldMkLst>
          <pc:docMk/>
          <pc:sldMk cId="3010094275" sldId="4618"/>
        </pc:sldMkLst>
        <pc:spChg chg="mod">
          <ac:chgData name="Marlon Pachon Mosquera" userId="5e8598ed-25d8-40e7-a6ec-44e8019de41a" providerId="ADAL" clId="{BB53DAB0-1D5A-4D6E-9D21-29F3FF8EB510}" dt="2022-09-07T02:27:29.948" v="341" actId="20577"/>
          <ac:spMkLst>
            <pc:docMk/>
            <pc:sldMk cId="3010094275" sldId="4618"/>
            <ac:spMk id="5" creationId="{00000000-0000-0000-0000-000000000000}"/>
          </ac:spMkLst>
        </pc:spChg>
        <pc:spChg chg="mod">
          <ac:chgData name="Marlon Pachon Mosquera" userId="5e8598ed-25d8-40e7-a6ec-44e8019de41a" providerId="ADAL" clId="{BB53DAB0-1D5A-4D6E-9D21-29F3FF8EB510}" dt="2022-09-07T02:26:19.397" v="302" actId="20577"/>
          <ac:spMkLst>
            <pc:docMk/>
            <pc:sldMk cId="3010094275" sldId="4618"/>
            <ac:spMk id="23" creationId="{BE45B7C1-E1A2-5E21-888D-FF326F10A07A}"/>
          </ac:spMkLst>
        </pc:spChg>
        <pc:spChg chg="mod">
          <ac:chgData name="Marlon Pachon Mosquera" userId="5e8598ed-25d8-40e7-a6ec-44e8019de41a" providerId="ADAL" clId="{BB53DAB0-1D5A-4D6E-9D21-29F3FF8EB510}" dt="2022-09-07T02:25:55.078" v="275" actId="20577"/>
          <ac:spMkLst>
            <pc:docMk/>
            <pc:sldMk cId="3010094275" sldId="4618"/>
            <ac:spMk id="28" creationId="{BEC38595-727F-458C-D6F8-95BF1E1E08F6}"/>
          </ac:spMkLst>
        </pc:spChg>
      </pc:sldChg>
      <pc:sldChg chg="modSp mod">
        <pc:chgData name="Marlon Pachon Mosquera" userId="5e8598ed-25d8-40e7-a6ec-44e8019de41a" providerId="ADAL" clId="{BB53DAB0-1D5A-4D6E-9D21-29F3FF8EB510}" dt="2022-09-07T02:31:41.554" v="482" actId="20577"/>
        <pc:sldMkLst>
          <pc:docMk/>
          <pc:sldMk cId="999434871" sldId="4628"/>
        </pc:sldMkLst>
        <pc:spChg chg="mod">
          <ac:chgData name="Marlon Pachon Mosquera" userId="5e8598ed-25d8-40e7-a6ec-44e8019de41a" providerId="ADAL" clId="{BB53DAB0-1D5A-4D6E-9D21-29F3FF8EB510}" dt="2022-09-07T02:31:41.554" v="482" actId="20577"/>
          <ac:spMkLst>
            <pc:docMk/>
            <pc:sldMk cId="999434871" sldId="4628"/>
            <ac:spMk id="173" creationId="{944A1E3C-A8CE-47D4-B74F-1FA763D04C20}"/>
          </ac:spMkLst>
        </pc:spChg>
      </pc:sldChg>
      <pc:sldChg chg="modSp mod">
        <pc:chgData name="Marlon Pachon Mosquera" userId="5e8598ed-25d8-40e7-a6ec-44e8019de41a" providerId="ADAL" clId="{BB53DAB0-1D5A-4D6E-9D21-29F3FF8EB510}" dt="2022-09-07T12:53:23.611" v="562" actId="20577"/>
        <pc:sldMkLst>
          <pc:docMk/>
          <pc:sldMk cId="3059598452" sldId="4642"/>
        </pc:sldMkLst>
        <pc:spChg chg="mod">
          <ac:chgData name="Marlon Pachon Mosquera" userId="5e8598ed-25d8-40e7-a6ec-44e8019de41a" providerId="ADAL" clId="{BB53DAB0-1D5A-4D6E-9D21-29F3FF8EB510}" dt="2022-09-07T12:53:23.611" v="562" actId="20577"/>
          <ac:spMkLst>
            <pc:docMk/>
            <pc:sldMk cId="3059598452" sldId="4642"/>
            <ac:spMk id="9" creationId="{0B2025F3-7E3F-6BFD-8534-C61E33F0AAD2}"/>
          </ac:spMkLst>
        </pc:spChg>
      </pc:sldChg>
      <pc:sldChg chg="modSp mod">
        <pc:chgData name="Marlon Pachon Mosquera" userId="5e8598ed-25d8-40e7-a6ec-44e8019de41a" providerId="ADAL" clId="{BB53DAB0-1D5A-4D6E-9D21-29F3FF8EB510}" dt="2022-09-07T02:31:04.905" v="457" actId="1037"/>
        <pc:sldMkLst>
          <pc:docMk/>
          <pc:sldMk cId="1891963701" sldId="4645"/>
        </pc:sldMkLst>
        <pc:spChg chg="mod">
          <ac:chgData name="Marlon Pachon Mosquera" userId="5e8598ed-25d8-40e7-a6ec-44e8019de41a" providerId="ADAL" clId="{BB53DAB0-1D5A-4D6E-9D21-29F3FF8EB510}" dt="2022-09-07T02:30:49.118" v="452" actId="1076"/>
          <ac:spMkLst>
            <pc:docMk/>
            <pc:sldMk cId="1891963701" sldId="4645"/>
            <ac:spMk id="49" creationId="{00000000-0000-0000-0000-000000000000}"/>
          </ac:spMkLst>
        </pc:spChg>
        <pc:spChg chg="mod">
          <ac:chgData name="Marlon Pachon Mosquera" userId="5e8598ed-25d8-40e7-a6ec-44e8019de41a" providerId="ADAL" clId="{BB53DAB0-1D5A-4D6E-9D21-29F3FF8EB510}" dt="2022-09-07T02:30:53.194" v="453" actId="1038"/>
          <ac:spMkLst>
            <pc:docMk/>
            <pc:sldMk cId="1891963701" sldId="4645"/>
            <ac:spMk id="92" creationId="{00000000-0000-0000-0000-000000000000}"/>
          </ac:spMkLst>
        </pc:spChg>
        <pc:spChg chg="mod">
          <ac:chgData name="Marlon Pachon Mosquera" userId="5e8598ed-25d8-40e7-a6ec-44e8019de41a" providerId="ADAL" clId="{BB53DAB0-1D5A-4D6E-9D21-29F3FF8EB510}" dt="2022-09-07T02:28:37.076" v="354" actId="20577"/>
          <ac:spMkLst>
            <pc:docMk/>
            <pc:sldMk cId="1891963701" sldId="4645"/>
            <ac:spMk id="103" creationId="{00000000-0000-0000-0000-000000000000}"/>
          </ac:spMkLst>
        </pc:spChg>
        <pc:spChg chg="mod">
          <ac:chgData name="Marlon Pachon Mosquera" userId="5e8598ed-25d8-40e7-a6ec-44e8019de41a" providerId="ADAL" clId="{BB53DAB0-1D5A-4D6E-9D21-29F3FF8EB510}" dt="2022-09-07T02:30:05.122" v="447" actId="14100"/>
          <ac:spMkLst>
            <pc:docMk/>
            <pc:sldMk cId="1891963701" sldId="4645"/>
            <ac:spMk id="141" creationId="{00000000-0000-0000-0000-000000000000}"/>
          </ac:spMkLst>
        </pc:spChg>
        <pc:spChg chg="mod">
          <ac:chgData name="Marlon Pachon Mosquera" userId="5e8598ed-25d8-40e7-a6ec-44e8019de41a" providerId="ADAL" clId="{BB53DAB0-1D5A-4D6E-9D21-29F3FF8EB510}" dt="2022-09-07T02:29:55.999" v="446" actId="14100"/>
          <ac:spMkLst>
            <pc:docMk/>
            <pc:sldMk cId="1891963701" sldId="4645"/>
            <ac:spMk id="165" creationId="{00000000-0000-0000-0000-000000000000}"/>
          </ac:spMkLst>
        </pc:spChg>
        <pc:spChg chg="mod">
          <ac:chgData name="Marlon Pachon Mosquera" userId="5e8598ed-25d8-40e7-a6ec-44e8019de41a" providerId="ADAL" clId="{BB53DAB0-1D5A-4D6E-9D21-29F3FF8EB510}" dt="2022-09-07T02:29:40.497" v="420" actId="14100"/>
          <ac:spMkLst>
            <pc:docMk/>
            <pc:sldMk cId="1891963701" sldId="4645"/>
            <ac:spMk id="168" creationId="{00000000-0000-0000-0000-000000000000}"/>
          </ac:spMkLst>
        </pc:spChg>
        <pc:grpChg chg="mod">
          <ac:chgData name="Marlon Pachon Mosquera" userId="5e8598ed-25d8-40e7-a6ec-44e8019de41a" providerId="ADAL" clId="{BB53DAB0-1D5A-4D6E-9D21-29F3FF8EB510}" dt="2022-09-07T02:31:04.905" v="457" actId="1037"/>
          <ac:grpSpMkLst>
            <pc:docMk/>
            <pc:sldMk cId="1891963701" sldId="4645"/>
            <ac:grpSpMk id="63" creationId="{00000000-0000-0000-0000-000000000000}"/>
          </ac:grpSpMkLst>
        </pc:grpChg>
      </pc:sldChg>
      <pc:sldChg chg="addSp delSp modSp mod">
        <pc:chgData name="Marlon Pachon Mosquera" userId="5e8598ed-25d8-40e7-a6ec-44e8019de41a" providerId="ADAL" clId="{BB53DAB0-1D5A-4D6E-9D21-29F3FF8EB510}" dt="2022-09-07T02:42:09.684" v="561" actId="113"/>
        <pc:sldMkLst>
          <pc:docMk/>
          <pc:sldMk cId="1102223147" sldId="2134806084"/>
        </pc:sldMkLst>
        <pc:spChg chg="add mod">
          <ac:chgData name="Marlon Pachon Mosquera" userId="5e8598ed-25d8-40e7-a6ec-44e8019de41a" providerId="ADAL" clId="{BB53DAB0-1D5A-4D6E-9D21-29F3FF8EB510}" dt="2022-09-07T02:41:57.410" v="559" actId="207"/>
          <ac:spMkLst>
            <pc:docMk/>
            <pc:sldMk cId="1102223147" sldId="2134806084"/>
            <ac:spMk id="2" creationId="{5057F62E-838B-1B6B-9DAB-9637CAD90849}"/>
          </ac:spMkLst>
        </pc:spChg>
        <pc:spChg chg="add mod">
          <ac:chgData name="Marlon Pachon Mosquera" userId="5e8598ed-25d8-40e7-a6ec-44e8019de41a" providerId="ADAL" clId="{BB53DAB0-1D5A-4D6E-9D21-29F3FF8EB510}" dt="2022-09-07T02:42:09.684" v="561" actId="113"/>
          <ac:spMkLst>
            <pc:docMk/>
            <pc:sldMk cId="1102223147" sldId="2134806084"/>
            <ac:spMk id="4" creationId="{C2C70F55-7FBA-3514-9D0D-D66AE23900A1}"/>
          </ac:spMkLst>
        </pc:spChg>
        <pc:spChg chg="add mod">
          <ac:chgData name="Marlon Pachon Mosquera" userId="5e8598ed-25d8-40e7-a6ec-44e8019de41a" providerId="ADAL" clId="{BB53DAB0-1D5A-4D6E-9D21-29F3FF8EB510}" dt="2022-09-07T02:39:50.830" v="501" actId="207"/>
          <ac:spMkLst>
            <pc:docMk/>
            <pc:sldMk cId="1102223147" sldId="2134806084"/>
            <ac:spMk id="5" creationId="{89809CDF-9036-8842-A3DA-6B9AAEE97400}"/>
          </ac:spMkLst>
        </pc:spChg>
        <pc:spChg chg="del">
          <ac:chgData name="Marlon Pachon Mosquera" userId="5e8598ed-25d8-40e7-a6ec-44e8019de41a" providerId="ADAL" clId="{BB53DAB0-1D5A-4D6E-9D21-29F3FF8EB510}" dt="2022-09-07T02:38:39.663" v="491" actId="478"/>
          <ac:spMkLst>
            <pc:docMk/>
            <pc:sldMk cId="1102223147" sldId="2134806084"/>
            <ac:spMk id="7" creationId="{9FBBCF09-A188-4E41-B441-73B052AA4E58}"/>
          </ac:spMkLst>
        </pc:spChg>
        <pc:spChg chg="del">
          <ac:chgData name="Marlon Pachon Mosquera" userId="5e8598ed-25d8-40e7-a6ec-44e8019de41a" providerId="ADAL" clId="{BB53DAB0-1D5A-4D6E-9D21-29F3FF8EB510}" dt="2022-09-07T02:39:03.603" v="493" actId="478"/>
          <ac:spMkLst>
            <pc:docMk/>
            <pc:sldMk cId="1102223147" sldId="2134806084"/>
            <ac:spMk id="8" creationId="{07B3D4D2-A883-4B19-A36B-F42C5FB30F92}"/>
          </ac:spMkLst>
        </pc:spChg>
        <pc:spChg chg="del">
          <ac:chgData name="Marlon Pachon Mosquera" userId="5e8598ed-25d8-40e7-a6ec-44e8019de41a" providerId="ADAL" clId="{BB53DAB0-1D5A-4D6E-9D21-29F3FF8EB510}" dt="2022-09-07T02:39:03.603" v="493" actId="478"/>
          <ac:spMkLst>
            <pc:docMk/>
            <pc:sldMk cId="1102223147" sldId="2134806084"/>
            <ac:spMk id="10" creationId="{79BCF8BA-D3EE-4707-9718-39510D97297F}"/>
          </ac:spMkLst>
        </pc:spChg>
        <pc:picChg chg="mod">
          <ac:chgData name="Marlon Pachon Mosquera" userId="5e8598ed-25d8-40e7-a6ec-44e8019de41a" providerId="ADAL" clId="{BB53DAB0-1D5A-4D6E-9D21-29F3FF8EB510}" dt="2022-09-07T02:39:15.695" v="496" actId="1076"/>
          <ac:picMkLst>
            <pc:docMk/>
            <pc:sldMk cId="1102223147" sldId="2134806084"/>
            <ac:picMk id="9" creationId="{5DE5AD43-AF9B-498A-8C91-A98A9BD2F761}"/>
          </ac:picMkLst>
        </pc:picChg>
      </pc:sldChg>
      <pc:sldChg chg="modSp mod">
        <pc:chgData name="Marlon Pachon Mosquera" userId="5e8598ed-25d8-40e7-a6ec-44e8019de41a" providerId="ADAL" clId="{BB53DAB0-1D5A-4D6E-9D21-29F3FF8EB510}" dt="2022-09-07T02:05:04.006" v="10" actId="20577"/>
        <pc:sldMkLst>
          <pc:docMk/>
          <pc:sldMk cId="2119709892" sldId="2134806111"/>
        </pc:sldMkLst>
        <pc:spChg chg="mod">
          <ac:chgData name="Marlon Pachon Mosquera" userId="5e8598ed-25d8-40e7-a6ec-44e8019de41a" providerId="ADAL" clId="{BB53DAB0-1D5A-4D6E-9D21-29F3FF8EB510}" dt="2022-09-07T02:05:04.006" v="10" actId="20577"/>
          <ac:spMkLst>
            <pc:docMk/>
            <pc:sldMk cId="2119709892" sldId="2134806111"/>
            <ac:spMk id="9" creationId="{0B2025F3-7E3F-6BFD-8534-C61E33F0AAD2}"/>
          </ac:spMkLst>
        </pc:spChg>
      </pc:sldChg>
    </pc:docChg>
  </pc:docChgLst>
  <pc:docChgLst>
    <pc:chgData name="Marlon Pachon Mosquera" userId="5e8598ed-25d8-40e7-a6ec-44e8019de41a" providerId="ADAL" clId="{AD35AD5E-5726-4D55-9826-E88DCA651CF1}"/>
    <pc:docChg chg="modSld">
      <pc:chgData name="Marlon Pachon Mosquera" userId="5e8598ed-25d8-40e7-a6ec-44e8019de41a" providerId="ADAL" clId="{AD35AD5E-5726-4D55-9826-E88DCA651CF1}" dt="2022-10-10T14:49:28.520" v="16" actId="20577"/>
      <pc:docMkLst>
        <pc:docMk/>
      </pc:docMkLst>
      <pc:sldChg chg="modSp mod">
        <pc:chgData name="Marlon Pachon Mosquera" userId="5e8598ed-25d8-40e7-a6ec-44e8019de41a" providerId="ADAL" clId="{AD35AD5E-5726-4D55-9826-E88DCA651CF1}" dt="2022-10-10T14:49:28.520" v="16" actId="20577"/>
        <pc:sldMkLst>
          <pc:docMk/>
          <pc:sldMk cId="602182121" sldId="2134807743"/>
        </pc:sldMkLst>
        <pc:spChg chg="mod">
          <ac:chgData name="Marlon Pachon Mosquera" userId="5e8598ed-25d8-40e7-a6ec-44e8019de41a" providerId="ADAL" clId="{AD35AD5E-5726-4D55-9826-E88DCA651CF1}" dt="2022-10-10T14:49:28.520" v="16" actId="20577"/>
          <ac:spMkLst>
            <pc:docMk/>
            <pc:sldMk cId="602182121" sldId="2134807743"/>
            <ac:spMk id="48" creationId="{80FB5788-A89D-4F86-AC91-319D557C239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xmlns="" id="{D01630D9-D4A2-47D9-9C91-A51BFC2A18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7D791F-5EA2-4CB9-93AA-66BF8D657B5A}" type="datetimeFigureOut">
              <a:rPr lang="es-ES" smtClean="0"/>
              <a:t>04/11/2022</a:t>
            </a:fld>
            <a:endParaRPr lang="es-ES"/>
          </a:p>
        </p:txBody>
      </p:sp>
      <p:sp>
        <p:nvSpPr>
          <p:cNvPr id="4" name="Marcador de pie de página 3">
            <a:extLst>
              <a:ext uri="{FF2B5EF4-FFF2-40B4-BE49-F238E27FC236}">
                <a16:creationId xmlns:a16="http://schemas.microsoft.com/office/drawing/2014/main" xmlns="" id="{5592B4C7-5B14-4AA8-BD46-4E6B605776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xmlns="" id="{81B90842-BCF5-4CCD-AC70-2D889C004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366F0C-E843-4F99-A3E4-8F3A7CD51A08}" type="slidenum">
              <a:rPr lang="es-ES" smtClean="0"/>
              <a:t>‹Nº›</a:t>
            </a:fld>
            <a:endParaRPr lang="es-ES"/>
          </a:p>
        </p:txBody>
      </p:sp>
    </p:spTree>
    <p:extLst>
      <p:ext uri="{BB962C8B-B14F-4D97-AF65-F5344CB8AC3E}">
        <p14:creationId xmlns:p14="http://schemas.microsoft.com/office/powerpoint/2010/main" val="631844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3EEBE-C7A9-4177-9BCB-7D9E0E419EC2}" type="datetimeFigureOut">
              <a:rPr lang="es-CO" smtClean="0"/>
              <a:t>4/11/2022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ED1FF-FABF-41F3-99E2-CE27EBB4E004}" type="slidenum">
              <a:rPr lang="es-CO" smtClean="0"/>
              <a:t>‹Nº›</a:t>
            </a:fld>
            <a:endParaRPr lang="es-CO"/>
          </a:p>
        </p:txBody>
      </p:sp>
    </p:spTree>
    <p:extLst>
      <p:ext uri="{BB962C8B-B14F-4D97-AF65-F5344CB8AC3E}">
        <p14:creationId xmlns:p14="http://schemas.microsoft.com/office/powerpoint/2010/main" val="3183939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3" name="Imagen 2" descr="Imagen borrosa de una persona&#10;&#10;Descripción generada automáticamente con confianza baja">
            <a:extLst>
              <a:ext uri="{FF2B5EF4-FFF2-40B4-BE49-F238E27FC236}">
                <a16:creationId xmlns:a16="http://schemas.microsoft.com/office/drawing/2014/main" xmlns="" id="{315E7D82-45B3-4584-A2CA-B8AF125911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sp>
        <p:nvSpPr>
          <p:cNvPr id="12" name="Título de la presentación"/>
          <p:cNvSpPr txBox="1">
            <a:spLocks noGrp="1"/>
          </p:cNvSpPr>
          <p:nvPr>
            <p:ph type="title" hasCustomPrompt="1"/>
          </p:nvPr>
        </p:nvSpPr>
        <p:spPr>
          <a:xfrm>
            <a:off x="603248" y="1570524"/>
            <a:ext cx="10323832" cy="2324101"/>
          </a:xfrm>
          <a:prstGeom prst="rect">
            <a:avLst/>
          </a:prstGeom>
        </p:spPr>
        <p:txBody>
          <a:bodyPr anchor="b">
            <a:noAutofit/>
          </a:bodyPr>
          <a:lstStyle>
            <a:lvl1pPr>
              <a:defRPr sz="5400" spc="-116">
                <a:solidFill>
                  <a:schemeClr val="bg1"/>
                </a:solidFill>
                <a:latin typeface="Arial Black" panose="020B0A04020102020204" pitchFamily="34" charset="0"/>
              </a:defRPr>
            </a:lvl1pPr>
          </a:lstStyle>
          <a:p>
            <a:r>
              <a:rPr lang="es-ES" dirty="0"/>
              <a:t>HAGA CLIC PARA MODIFICAR EL ESTILO </a:t>
            </a:r>
            <a:br>
              <a:rPr lang="es-ES" dirty="0"/>
            </a:br>
            <a:r>
              <a:rPr lang="es-ES" dirty="0"/>
              <a:t>DE TÍTULO DEL PATRÓN</a:t>
            </a:r>
          </a:p>
        </p:txBody>
      </p:sp>
      <p:sp>
        <p:nvSpPr>
          <p:cNvPr id="13" name="Nivel de texto 1…"/>
          <p:cNvSpPr txBox="1">
            <a:spLocks noGrp="1"/>
          </p:cNvSpPr>
          <p:nvPr>
            <p:ph type="body" sz="quarter" idx="1"/>
          </p:nvPr>
        </p:nvSpPr>
        <p:spPr>
          <a:xfrm>
            <a:off x="600671" y="3894623"/>
            <a:ext cx="10985501" cy="952501"/>
          </a:xfrm>
          <a:prstGeom prst="rect">
            <a:avLst/>
          </a:prstGeom>
        </p:spPr>
        <p:txBody>
          <a:bodyPr/>
          <a:lstStyle>
            <a:lvl1pPr marL="0" indent="0" defTabSz="412750">
              <a:lnSpc>
                <a:spcPct val="100000"/>
              </a:lnSpc>
              <a:spcBef>
                <a:spcPts val="0"/>
              </a:spcBef>
              <a:buSzTx/>
              <a:buNone/>
              <a:defRPr sz="2750" b="1">
                <a:solidFill>
                  <a:schemeClr val="bg1"/>
                </a:solidFill>
                <a:latin typeface="Arial Black" panose="020B0A04020102020204" pitchFamily="34" charset="0"/>
              </a:defRPr>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pPr lvl="0"/>
            <a:r>
              <a:rPr lang="es-ES" dirty="0"/>
              <a:t>Haga clic para modificar los estilos de texto del patrón</a:t>
            </a:r>
          </a:p>
          <a:p>
            <a:pPr lvl="1"/>
            <a:endParaRPr dirty="0"/>
          </a:p>
        </p:txBody>
      </p:sp>
      <p:pic>
        <p:nvPicPr>
          <p:cNvPr id="16" name="Imagen 15">
            <a:extLst>
              <a:ext uri="{FF2B5EF4-FFF2-40B4-BE49-F238E27FC236}">
                <a16:creationId xmlns:a16="http://schemas.microsoft.com/office/drawing/2014/main" xmlns="" id="{FB51FBD0-4D4F-45BF-AB9E-6F25150E25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18" name="object 14">
            <a:extLst>
              <a:ext uri="{FF2B5EF4-FFF2-40B4-BE49-F238E27FC236}">
                <a16:creationId xmlns:a16="http://schemas.microsoft.com/office/drawing/2014/main" xmlns="" id="{64A04134-AD85-4422-A1B1-EFA77856933E}"/>
              </a:ext>
            </a:extLst>
          </p:cNvPr>
          <p:cNvSpPr/>
          <p:nvPr/>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sp>
        <p:nvSpPr>
          <p:cNvPr id="19" name="object 15">
            <a:extLst>
              <a:ext uri="{FF2B5EF4-FFF2-40B4-BE49-F238E27FC236}">
                <a16:creationId xmlns:a16="http://schemas.microsoft.com/office/drawing/2014/main" xmlns="" id="{703801D6-AD3A-4AB5-B783-09D52359CE7D}"/>
              </a:ext>
            </a:extLst>
          </p:cNvPr>
          <p:cNvSpPr/>
          <p:nvPr/>
        </p:nvSpPr>
        <p:spPr>
          <a:xfrm>
            <a:off x="9507966" y="558037"/>
            <a:ext cx="2042269" cy="283168"/>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pic>
        <p:nvPicPr>
          <p:cNvPr id="10" name="Imagen 9" descr="Dibujo de un edificio&#10;&#10;Descripción generada automáticamente con confianza media">
            <a:extLst>
              <a:ext uri="{FF2B5EF4-FFF2-40B4-BE49-F238E27FC236}">
                <a16:creationId xmlns:a16="http://schemas.microsoft.com/office/drawing/2014/main" xmlns="" id="{C29B95CB-1E1B-4342-8462-A7B9C6368445}"/>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Tree>
    <p:extLst>
      <p:ext uri="{BB962C8B-B14F-4D97-AF65-F5344CB8AC3E}">
        <p14:creationId xmlns:p14="http://schemas.microsoft.com/office/powerpoint/2010/main" val="200094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0" y="920296"/>
            <a:ext cx="5312229"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174DF5E9-055B-4D7F-A558-E27527DA0D10}"/>
              </a:ext>
            </a:extLst>
          </p:cNvPr>
          <p:cNvSpPr>
            <a:spLocks noGrp="1"/>
          </p:cNvSpPr>
          <p:nvPr>
            <p:ph type="body" sz="quarter" idx="13"/>
          </p:nvPr>
        </p:nvSpPr>
        <p:spPr>
          <a:xfrm>
            <a:off x="0" y="2471161"/>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xmlns="" id="{A82EFD79-91F1-4319-8D39-7EBB6BEC7C19}"/>
              </a:ext>
            </a:extLst>
          </p:cNvPr>
          <p:cNvSpPr>
            <a:spLocks noGrp="1"/>
          </p:cNvSpPr>
          <p:nvPr>
            <p:ph type="body" sz="quarter" idx="14"/>
          </p:nvPr>
        </p:nvSpPr>
        <p:spPr>
          <a:xfrm>
            <a:off x="0" y="3309308"/>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8" name="Marcador de texto 13">
            <a:extLst>
              <a:ext uri="{FF2B5EF4-FFF2-40B4-BE49-F238E27FC236}">
                <a16:creationId xmlns:a16="http://schemas.microsoft.com/office/drawing/2014/main" xmlns="" id="{CA9A9B4E-D167-4DE0-9019-9A9054EBE229}"/>
              </a:ext>
            </a:extLst>
          </p:cNvPr>
          <p:cNvSpPr>
            <a:spLocks noGrp="1"/>
          </p:cNvSpPr>
          <p:nvPr>
            <p:ph type="body" sz="quarter" idx="15"/>
          </p:nvPr>
        </p:nvSpPr>
        <p:spPr>
          <a:xfrm>
            <a:off x="0" y="4107470"/>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xmlns="" id="{6A502C22-7ACD-495C-B0B5-F27DDAAB3D10}"/>
              </a:ext>
            </a:extLst>
          </p:cNvPr>
          <p:cNvSpPr>
            <a:spLocks noGrp="1"/>
          </p:cNvSpPr>
          <p:nvPr>
            <p:ph type="body" sz="quarter" idx="16"/>
          </p:nvPr>
        </p:nvSpPr>
        <p:spPr>
          <a:xfrm>
            <a:off x="0" y="4927404"/>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1" name="Imagen 10" descr="Imagen que contiene dibujo, señal&#10;&#10;Descripción generada automáticamente">
            <a:extLst>
              <a:ext uri="{FF2B5EF4-FFF2-40B4-BE49-F238E27FC236}">
                <a16:creationId xmlns:a16="http://schemas.microsoft.com/office/drawing/2014/main" xmlns="" id="{F441500E-BA93-4FD4-B781-441E47244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xmlns="" id="{66AB9385-0E77-4038-9744-E35B385DF8D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5692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437120" y="1392737"/>
            <a:ext cx="4177936" cy="17340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6934200" cy="6857999"/>
          </a:xfrm>
        </p:spPr>
        <p:txBody>
          <a:bodyPr/>
          <a:lstStyle/>
          <a:p>
            <a:endParaRPr lang="es-ES"/>
          </a:p>
        </p:txBody>
      </p:sp>
      <p:sp>
        <p:nvSpPr>
          <p:cNvPr id="6" name="Marcador de texto 15">
            <a:extLst>
              <a:ext uri="{FF2B5EF4-FFF2-40B4-BE49-F238E27FC236}">
                <a16:creationId xmlns:a16="http://schemas.microsoft.com/office/drawing/2014/main" xmlns="" id="{8631366F-A402-4238-9843-950F4FAAE77C}"/>
              </a:ext>
            </a:extLst>
          </p:cNvPr>
          <p:cNvSpPr>
            <a:spLocks noGrp="1"/>
          </p:cNvSpPr>
          <p:nvPr>
            <p:ph type="body" sz="quarter" idx="17"/>
          </p:nvPr>
        </p:nvSpPr>
        <p:spPr>
          <a:xfrm>
            <a:off x="7437120" y="3346269"/>
            <a:ext cx="4177936" cy="258209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8" name="Imagen 7" descr="Logotipo&#10;&#10;Descripción generada automáticamente">
            <a:extLst>
              <a:ext uri="{FF2B5EF4-FFF2-40B4-BE49-F238E27FC236}">
                <a16:creationId xmlns:a16="http://schemas.microsoft.com/office/drawing/2014/main" xmlns="" id="{242238B0-2D79-4ABC-B8E9-07C0FD8077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462974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78971" y="615497"/>
            <a:ext cx="3243942" cy="1528989"/>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4125686" y="0"/>
            <a:ext cx="4103913" cy="6857999"/>
          </a:xfrm>
        </p:spPr>
        <p:txBody>
          <a:bodyPr/>
          <a:lstStyle/>
          <a:p>
            <a:endParaRPr lang="es-ES"/>
          </a:p>
        </p:txBody>
      </p:sp>
      <p:sp>
        <p:nvSpPr>
          <p:cNvPr id="6" name="Marcador de posición de imagen 4">
            <a:extLst>
              <a:ext uri="{FF2B5EF4-FFF2-40B4-BE49-F238E27FC236}">
                <a16:creationId xmlns:a16="http://schemas.microsoft.com/office/drawing/2014/main" xmlns="" id="{4E222587-9B83-4F95-9A3D-1D72EE4BB5A2}"/>
              </a:ext>
            </a:extLst>
          </p:cNvPr>
          <p:cNvSpPr>
            <a:spLocks noGrp="1"/>
          </p:cNvSpPr>
          <p:nvPr>
            <p:ph type="pic" sz="quarter" idx="11"/>
          </p:nvPr>
        </p:nvSpPr>
        <p:spPr>
          <a:xfrm>
            <a:off x="8523514" y="1021080"/>
            <a:ext cx="3657600" cy="2255520"/>
          </a:xfrm>
        </p:spPr>
        <p:txBody>
          <a:bodyPr/>
          <a:lstStyle/>
          <a:p>
            <a:endParaRPr lang="es-ES"/>
          </a:p>
        </p:txBody>
      </p:sp>
      <p:sp>
        <p:nvSpPr>
          <p:cNvPr id="7" name="Marcador de posición de imagen 4">
            <a:extLst>
              <a:ext uri="{FF2B5EF4-FFF2-40B4-BE49-F238E27FC236}">
                <a16:creationId xmlns:a16="http://schemas.microsoft.com/office/drawing/2014/main" xmlns="" id="{158C3FBB-04D9-4351-BD10-6D38D73119C2}"/>
              </a:ext>
            </a:extLst>
          </p:cNvPr>
          <p:cNvSpPr>
            <a:spLocks noGrp="1"/>
          </p:cNvSpPr>
          <p:nvPr>
            <p:ph type="pic" sz="quarter" idx="12"/>
          </p:nvPr>
        </p:nvSpPr>
        <p:spPr>
          <a:xfrm>
            <a:off x="8523514" y="3429001"/>
            <a:ext cx="3657600" cy="2164080"/>
          </a:xfrm>
        </p:spPr>
        <p:txBody>
          <a:bodyPr/>
          <a:lstStyle/>
          <a:p>
            <a:endParaRPr lang="es-ES" dirty="0"/>
          </a:p>
        </p:txBody>
      </p:sp>
      <p:sp>
        <p:nvSpPr>
          <p:cNvPr id="8" name="Marcador de texto 15">
            <a:extLst>
              <a:ext uri="{FF2B5EF4-FFF2-40B4-BE49-F238E27FC236}">
                <a16:creationId xmlns:a16="http://schemas.microsoft.com/office/drawing/2014/main" xmlns="" id="{4EBB11D4-0769-479E-B91A-665E182AC866}"/>
              </a:ext>
            </a:extLst>
          </p:cNvPr>
          <p:cNvSpPr>
            <a:spLocks noGrp="1"/>
          </p:cNvSpPr>
          <p:nvPr>
            <p:ph type="body" sz="quarter" idx="17"/>
          </p:nvPr>
        </p:nvSpPr>
        <p:spPr>
          <a:xfrm>
            <a:off x="478971" y="25563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D66B4FB0-A450-45C3-B370-4F83FB624C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0880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163284" y="505577"/>
            <a:ext cx="5747658"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bg2"/>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texto 13">
            <a:extLst>
              <a:ext uri="{FF2B5EF4-FFF2-40B4-BE49-F238E27FC236}">
                <a16:creationId xmlns:a16="http://schemas.microsoft.com/office/drawing/2014/main" xmlns="" id="{CA9A9B4E-D167-4DE0-9019-9A9054EBE229}"/>
              </a:ext>
            </a:extLst>
          </p:cNvPr>
          <p:cNvSpPr>
            <a:spLocks noGrp="1"/>
          </p:cNvSpPr>
          <p:nvPr>
            <p:ph type="body" sz="quarter" idx="15"/>
          </p:nvPr>
        </p:nvSpPr>
        <p:spPr>
          <a:xfrm>
            <a:off x="1" y="5032755"/>
            <a:ext cx="3759199"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0" name="Marcador de texto 13">
            <a:extLst>
              <a:ext uri="{FF2B5EF4-FFF2-40B4-BE49-F238E27FC236}">
                <a16:creationId xmlns:a16="http://schemas.microsoft.com/office/drawing/2014/main" xmlns="" id="{98A6F5AB-2C7F-478E-8E8C-1E4EF73FD3FB}"/>
              </a:ext>
            </a:extLst>
          </p:cNvPr>
          <p:cNvSpPr>
            <a:spLocks noGrp="1"/>
          </p:cNvSpPr>
          <p:nvPr>
            <p:ph type="body" sz="quarter" idx="16"/>
          </p:nvPr>
        </p:nvSpPr>
        <p:spPr>
          <a:xfrm>
            <a:off x="-1" y="3552298"/>
            <a:ext cx="4343401"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1" name="Marcador de texto 13">
            <a:extLst>
              <a:ext uri="{FF2B5EF4-FFF2-40B4-BE49-F238E27FC236}">
                <a16:creationId xmlns:a16="http://schemas.microsoft.com/office/drawing/2014/main" xmlns="" id="{4A858692-26D2-47E1-906B-98F7811A034D}"/>
              </a:ext>
            </a:extLst>
          </p:cNvPr>
          <p:cNvSpPr>
            <a:spLocks noGrp="1"/>
          </p:cNvSpPr>
          <p:nvPr>
            <p:ph type="body" sz="quarter" idx="17"/>
          </p:nvPr>
        </p:nvSpPr>
        <p:spPr>
          <a:xfrm>
            <a:off x="0" y="2071841"/>
            <a:ext cx="5910942"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9" name="Imagen 8" descr="Imagen que contiene dibujo, señal&#10;&#10;Descripción generada automáticamente">
            <a:extLst>
              <a:ext uri="{FF2B5EF4-FFF2-40B4-BE49-F238E27FC236}">
                <a16:creationId xmlns:a16="http://schemas.microsoft.com/office/drawing/2014/main" xmlns="" id="{EC82A3D8-EF87-45BA-8A7A-66B060F01D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xmlns="" id="{DED8BF08-0032-4E38-B735-76B3E7B3235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901165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6618513" y="920296"/>
            <a:ext cx="5312229"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tx1"/>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174DF5E9-055B-4D7F-A558-E27527DA0D10}"/>
              </a:ext>
            </a:extLst>
          </p:cNvPr>
          <p:cNvSpPr>
            <a:spLocks noGrp="1"/>
          </p:cNvSpPr>
          <p:nvPr>
            <p:ph type="body" sz="quarter" idx="13"/>
          </p:nvPr>
        </p:nvSpPr>
        <p:spPr>
          <a:xfrm>
            <a:off x="6531429" y="2471161"/>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xmlns="" id="{A82EFD79-91F1-4319-8D39-7EBB6BEC7C19}"/>
              </a:ext>
            </a:extLst>
          </p:cNvPr>
          <p:cNvSpPr>
            <a:spLocks noGrp="1"/>
          </p:cNvSpPr>
          <p:nvPr>
            <p:ph type="body" sz="quarter" idx="14"/>
          </p:nvPr>
        </p:nvSpPr>
        <p:spPr>
          <a:xfrm>
            <a:off x="6531429" y="3309308"/>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8" name="Marcador de texto 13">
            <a:extLst>
              <a:ext uri="{FF2B5EF4-FFF2-40B4-BE49-F238E27FC236}">
                <a16:creationId xmlns:a16="http://schemas.microsoft.com/office/drawing/2014/main" xmlns="" id="{CA9A9B4E-D167-4DE0-9019-9A9054EBE229}"/>
              </a:ext>
            </a:extLst>
          </p:cNvPr>
          <p:cNvSpPr>
            <a:spLocks noGrp="1"/>
          </p:cNvSpPr>
          <p:nvPr>
            <p:ph type="body" sz="quarter" idx="15"/>
          </p:nvPr>
        </p:nvSpPr>
        <p:spPr>
          <a:xfrm>
            <a:off x="6531429" y="4107470"/>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xmlns="" id="{6A502C22-7ACD-495C-B0B5-F27DDAAB3D10}"/>
              </a:ext>
            </a:extLst>
          </p:cNvPr>
          <p:cNvSpPr>
            <a:spLocks noGrp="1"/>
          </p:cNvSpPr>
          <p:nvPr>
            <p:ph type="body" sz="quarter" idx="16"/>
          </p:nvPr>
        </p:nvSpPr>
        <p:spPr>
          <a:xfrm>
            <a:off x="6531429" y="4927404"/>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9C5AC8A3-1EFA-4020-964C-888B5FCD0A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31168"/>
            <a:ext cx="1932013" cy="491785"/>
          </a:xfrm>
          <a:prstGeom prst="rect">
            <a:avLst/>
          </a:prstGeom>
        </p:spPr>
      </p:pic>
    </p:spTree>
    <p:extLst>
      <p:ext uri="{BB962C8B-B14F-4D97-AF65-F5344CB8AC3E}">
        <p14:creationId xmlns:p14="http://schemas.microsoft.com/office/powerpoint/2010/main" val="572216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Dos objetos">
    <p:spTree>
      <p:nvGrpSpPr>
        <p:cNvPr id="1" name=""/>
        <p:cNvGrpSpPr/>
        <p:nvPr/>
      </p:nvGrpSpPr>
      <p:grpSpPr>
        <a:xfrm>
          <a:off x="0" y="0"/>
          <a:ext cx="0" cy="0"/>
          <a:chOff x="0" y="0"/>
          <a:chExt cx="0" cy="0"/>
        </a:xfrm>
      </p:grpSpPr>
      <p:sp>
        <p:nvSpPr>
          <p:cNvPr id="15" name="Marcador de texto 15">
            <a:extLst>
              <a:ext uri="{FF2B5EF4-FFF2-40B4-BE49-F238E27FC236}">
                <a16:creationId xmlns:a16="http://schemas.microsoft.com/office/drawing/2014/main" xmlns="" id="{EDD82B36-BF17-4F53-B02C-2D332C18DCBC}"/>
              </a:ext>
            </a:extLst>
          </p:cNvPr>
          <p:cNvSpPr>
            <a:spLocks noGrp="1"/>
          </p:cNvSpPr>
          <p:nvPr>
            <p:ph type="body" sz="quarter" idx="17"/>
          </p:nvPr>
        </p:nvSpPr>
        <p:spPr>
          <a:xfrm>
            <a:off x="478970" y="25690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478971" y="615497"/>
            <a:ext cx="3243941" cy="15689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4615544" y="0"/>
            <a:ext cx="4665616" cy="6857999"/>
          </a:xfrm>
        </p:spPr>
        <p:txBody>
          <a:bodyPr/>
          <a:lstStyle/>
          <a:p>
            <a:endParaRPr lang="es-ES"/>
          </a:p>
        </p:txBody>
      </p:sp>
      <p:sp>
        <p:nvSpPr>
          <p:cNvPr id="8" name="Marcador de texto 13">
            <a:extLst>
              <a:ext uri="{FF2B5EF4-FFF2-40B4-BE49-F238E27FC236}">
                <a16:creationId xmlns:a16="http://schemas.microsoft.com/office/drawing/2014/main" xmlns="" id="{9F397C64-5C3C-42B6-9DA8-563C2C322703}"/>
              </a:ext>
            </a:extLst>
          </p:cNvPr>
          <p:cNvSpPr>
            <a:spLocks noGrp="1"/>
          </p:cNvSpPr>
          <p:nvPr>
            <p:ph type="body" sz="quarter" idx="13"/>
          </p:nvPr>
        </p:nvSpPr>
        <p:spPr>
          <a:xfrm>
            <a:off x="4073966" y="5274232"/>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xmlns="" id="{016B46B9-1A85-413A-96B8-FBDBF68CE655}"/>
              </a:ext>
            </a:extLst>
          </p:cNvPr>
          <p:cNvSpPr>
            <a:spLocks noGrp="1"/>
          </p:cNvSpPr>
          <p:nvPr>
            <p:ph type="body" sz="quarter" idx="14"/>
          </p:nvPr>
        </p:nvSpPr>
        <p:spPr>
          <a:xfrm>
            <a:off x="4073966"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3" name="Marcador de texto 13">
            <a:extLst>
              <a:ext uri="{FF2B5EF4-FFF2-40B4-BE49-F238E27FC236}">
                <a16:creationId xmlns:a16="http://schemas.microsoft.com/office/drawing/2014/main" xmlns="" id="{6F8FACAD-CA4D-4DE7-990A-B98F4A2D57D6}"/>
              </a:ext>
            </a:extLst>
          </p:cNvPr>
          <p:cNvSpPr>
            <a:spLocks noGrp="1"/>
          </p:cNvSpPr>
          <p:nvPr>
            <p:ph type="body" sz="quarter" idx="16"/>
          </p:nvPr>
        </p:nvSpPr>
        <p:spPr>
          <a:xfrm>
            <a:off x="8700967"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4" name="Imagen 13" descr="Logotipo&#10;&#10;Descripción generada automáticamente">
            <a:extLst>
              <a:ext uri="{FF2B5EF4-FFF2-40B4-BE49-F238E27FC236}">
                <a16:creationId xmlns:a16="http://schemas.microsoft.com/office/drawing/2014/main" xmlns="" id="{1E2B7D5E-96B7-4DDC-9A72-32E45024AE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711872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Dos objetos">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xmlns="" id="{15843F2C-6751-4294-AB2A-0BB7AA011261}"/>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28575"/>
            <a:ext cx="8687915" cy="6953500"/>
          </a:xfrm>
          <a:prstGeom prst="rect">
            <a:avLst/>
          </a:prstGeom>
        </p:spPr>
      </p:pic>
      <p:sp>
        <p:nvSpPr>
          <p:cNvPr id="22" name="Marcador de texto 15">
            <a:extLst>
              <a:ext uri="{FF2B5EF4-FFF2-40B4-BE49-F238E27FC236}">
                <a16:creationId xmlns:a16="http://schemas.microsoft.com/office/drawing/2014/main" xmlns="" id="{3199CCF9-D349-4D15-B18B-00162C10A975}"/>
              </a:ext>
            </a:extLst>
          </p:cNvPr>
          <p:cNvSpPr>
            <a:spLocks noGrp="1"/>
          </p:cNvSpPr>
          <p:nvPr>
            <p:ph type="body" sz="quarter" idx="29"/>
          </p:nvPr>
        </p:nvSpPr>
        <p:spPr>
          <a:xfrm>
            <a:off x="8530245" y="4482172"/>
            <a:ext cx="3251184" cy="102842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0" name="Marcador de texto 15">
            <a:extLst>
              <a:ext uri="{FF2B5EF4-FFF2-40B4-BE49-F238E27FC236}">
                <a16:creationId xmlns:a16="http://schemas.microsoft.com/office/drawing/2014/main" xmlns="" id="{28522818-9829-4A2D-8CC2-DD8655FE14E5}"/>
              </a:ext>
            </a:extLst>
          </p:cNvPr>
          <p:cNvSpPr>
            <a:spLocks noGrp="1"/>
          </p:cNvSpPr>
          <p:nvPr>
            <p:ph type="body" sz="quarter" idx="27"/>
          </p:nvPr>
        </p:nvSpPr>
        <p:spPr>
          <a:xfrm>
            <a:off x="292796" y="1563849"/>
            <a:ext cx="3251184" cy="62048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xmlns="" id="{02A627A1-08CB-41A3-833E-1DD5C775CDFA}"/>
              </a:ext>
            </a:extLst>
          </p:cNvPr>
          <p:cNvSpPr>
            <a:spLocks noGrp="1"/>
          </p:cNvSpPr>
          <p:nvPr>
            <p:ph type="body" sz="quarter" idx="10"/>
          </p:nvPr>
        </p:nvSpPr>
        <p:spPr>
          <a:xfrm>
            <a:off x="292796" y="3432914"/>
            <a:ext cx="2917543" cy="30317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2" name="Marcador de texto 2">
            <a:extLst>
              <a:ext uri="{FF2B5EF4-FFF2-40B4-BE49-F238E27FC236}">
                <a16:creationId xmlns:a16="http://schemas.microsoft.com/office/drawing/2014/main" xmlns="" id="{A9521142-0E00-4A34-AB4F-73176F94B0FE}"/>
              </a:ext>
            </a:extLst>
          </p:cNvPr>
          <p:cNvSpPr>
            <a:spLocks noGrp="1"/>
          </p:cNvSpPr>
          <p:nvPr>
            <p:ph type="body" sz="quarter" idx="13" hasCustomPrompt="1"/>
          </p:nvPr>
        </p:nvSpPr>
        <p:spPr>
          <a:xfrm>
            <a:off x="300038" y="296863"/>
            <a:ext cx="5568950" cy="287337"/>
          </a:xfrm>
          <a:prstGeom prst="rect">
            <a:avLst/>
          </a:prstGeom>
        </p:spPr>
        <p:txBody>
          <a:bodyPr>
            <a:noAutofit/>
          </a:bodyPr>
          <a:lstStyle>
            <a:lvl1pPr marL="0" indent="0">
              <a:buNone/>
              <a:defRPr lang="es-ES" sz="2400" kern="1200" dirty="0">
                <a:solidFill>
                  <a:srgbClr val="505050"/>
                </a:solidFill>
                <a:latin typeface="Arial Black" panose="020B0A04020102020204" pitchFamily="34" charset="0"/>
                <a:ea typeface="+mj-ea"/>
                <a:cs typeface="+mj-cs"/>
              </a:defRPr>
            </a:lvl1pPr>
          </a:lstStyle>
          <a:p>
            <a:pPr lvl="0"/>
            <a:r>
              <a:rPr lang="es-ES" dirty="0"/>
              <a:t>TÍTULO DEL PATRÓN</a:t>
            </a:r>
          </a:p>
        </p:txBody>
      </p:sp>
      <p:sp>
        <p:nvSpPr>
          <p:cNvPr id="13" name="Elipse 12">
            <a:extLst>
              <a:ext uri="{FF2B5EF4-FFF2-40B4-BE49-F238E27FC236}">
                <a16:creationId xmlns:a16="http://schemas.microsoft.com/office/drawing/2014/main" xmlns="" id="{8F73B530-774E-4EFF-9C43-0C5F9C2647CA}"/>
              </a:ext>
            </a:extLst>
          </p:cNvPr>
          <p:cNvSpPr/>
          <p:nvPr userDrawn="1"/>
        </p:nvSpPr>
        <p:spPr>
          <a:xfrm>
            <a:off x="3619034" y="1252659"/>
            <a:ext cx="4639056" cy="4639056"/>
          </a:xfrm>
          <a:prstGeom prst="ellipse">
            <a:avLst/>
          </a:prstGeom>
          <a:solidFill>
            <a:srgbClr val="0F1C50">
              <a:alpha val="18824"/>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6785C1"/>
              </a:solidFill>
              <a:latin typeface="+mj-lt"/>
            </a:endParaRPr>
          </a:p>
        </p:txBody>
      </p:sp>
      <p:sp>
        <p:nvSpPr>
          <p:cNvPr id="14" name="Elipse 13">
            <a:extLst>
              <a:ext uri="{FF2B5EF4-FFF2-40B4-BE49-F238E27FC236}">
                <a16:creationId xmlns:a16="http://schemas.microsoft.com/office/drawing/2014/main" xmlns="" id="{A1B512D7-2C0F-4425-806D-87A7B20BCAC8}"/>
              </a:ext>
            </a:extLst>
          </p:cNvPr>
          <p:cNvSpPr/>
          <p:nvPr userDrawn="1"/>
        </p:nvSpPr>
        <p:spPr>
          <a:xfrm>
            <a:off x="4274354" y="1907979"/>
            <a:ext cx="3328416" cy="3328416"/>
          </a:xfrm>
          <a:prstGeom prst="ellipse">
            <a:avLst/>
          </a:prstGeom>
          <a:solidFill>
            <a:srgbClr val="E6B600">
              <a:alpha val="56863"/>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sp>
        <p:nvSpPr>
          <p:cNvPr id="15" name="Elipse 14">
            <a:extLst>
              <a:ext uri="{FF2B5EF4-FFF2-40B4-BE49-F238E27FC236}">
                <a16:creationId xmlns:a16="http://schemas.microsoft.com/office/drawing/2014/main" xmlns="" id="{E6132464-EC3C-4040-B907-3A0E11314AD2}"/>
              </a:ext>
            </a:extLst>
          </p:cNvPr>
          <p:cNvSpPr/>
          <p:nvPr userDrawn="1"/>
        </p:nvSpPr>
        <p:spPr>
          <a:xfrm>
            <a:off x="5011970" y="2645595"/>
            <a:ext cx="1853184" cy="1853184"/>
          </a:xfrm>
          <a:prstGeom prst="ellipse">
            <a:avLst/>
          </a:prstGeom>
          <a:solidFill>
            <a:srgbClr val="0F1C50"/>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cxnSp>
        <p:nvCxnSpPr>
          <p:cNvPr id="16" name="Conector recto 15">
            <a:extLst>
              <a:ext uri="{FF2B5EF4-FFF2-40B4-BE49-F238E27FC236}">
                <a16:creationId xmlns:a16="http://schemas.microsoft.com/office/drawing/2014/main" xmlns="" id="{63F3AAF6-5DD6-4699-9510-8D10F6E0B828}"/>
              </a:ext>
            </a:extLst>
          </p:cNvPr>
          <p:cNvCxnSpPr>
            <a:cxnSpLocks/>
          </p:cNvCxnSpPr>
          <p:nvPr userDrawn="1"/>
        </p:nvCxnSpPr>
        <p:spPr>
          <a:xfrm>
            <a:off x="300038" y="2436588"/>
            <a:ext cx="566344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xmlns="" id="{F686270E-508D-46D0-9307-06B1556AA9B9}"/>
              </a:ext>
            </a:extLst>
          </p:cNvPr>
          <p:cNvCxnSpPr>
            <a:cxnSpLocks/>
          </p:cNvCxnSpPr>
          <p:nvPr userDrawn="1"/>
        </p:nvCxnSpPr>
        <p:spPr>
          <a:xfrm>
            <a:off x="6460435" y="5660178"/>
            <a:ext cx="5431528"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xmlns="" id="{DE9C83A8-A844-4752-B412-074D45026249}"/>
              </a:ext>
            </a:extLst>
          </p:cNvPr>
          <p:cNvCxnSpPr>
            <a:cxnSpLocks/>
          </p:cNvCxnSpPr>
          <p:nvPr userDrawn="1"/>
        </p:nvCxnSpPr>
        <p:spPr>
          <a:xfrm>
            <a:off x="5963478" y="3601831"/>
            <a:ext cx="592848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4" name="Marcador de texto 2">
            <a:extLst>
              <a:ext uri="{FF2B5EF4-FFF2-40B4-BE49-F238E27FC236}">
                <a16:creationId xmlns:a16="http://schemas.microsoft.com/office/drawing/2014/main" xmlns="" id="{C08C3BF8-FC5E-4AE8-A730-AFA48BD3AD1A}"/>
              </a:ext>
            </a:extLst>
          </p:cNvPr>
          <p:cNvSpPr>
            <a:spLocks noGrp="1"/>
          </p:cNvSpPr>
          <p:nvPr>
            <p:ph type="body" sz="quarter" idx="21" hasCustomPrompt="1"/>
          </p:nvPr>
        </p:nvSpPr>
        <p:spPr>
          <a:xfrm>
            <a:off x="8530245" y="4006146"/>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s-ES" dirty="0"/>
              <a:t>TÍTULO</a:t>
            </a:r>
          </a:p>
        </p:txBody>
      </p:sp>
      <p:sp>
        <p:nvSpPr>
          <p:cNvPr id="26" name="Título 1">
            <a:extLst>
              <a:ext uri="{FF2B5EF4-FFF2-40B4-BE49-F238E27FC236}">
                <a16:creationId xmlns:a16="http://schemas.microsoft.com/office/drawing/2014/main" xmlns="" id="{BE2CECCB-7680-472D-AC79-7CA7DC94CB3B}"/>
              </a:ext>
            </a:extLst>
          </p:cNvPr>
          <p:cNvSpPr>
            <a:spLocks noGrp="1"/>
          </p:cNvSpPr>
          <p:nvPr>
            <p:ph type="title" hasCustomPrompt="1"/>
          </p:nvPr>
        </p:nvSpPr>
        <p:spPr>
          <a:xfrm>
            <a:off x="300038" y="909196"/>
            <a:ext cx="3243942" cy="513130"/>
          </a:xfrm>
          <a:prstGeom prst="rect">
            <a:avLst/>
          </a:prstGeom>
        </p:spPr>
        <p:txBody>
          <a:bodyPr>
            <a:normAutofit/>
          </a:bodyPr>
          <a:lstStyle>
            <a:lvl1pPr algn="l" rtl="0" fontAlgn="base">
              <a:lnSpc>
                <a:spcPct val="90000"/>
              </a:lnSpc>
              <a:spcBef>
                <a:spcPct val="0"/>
              </a:spcBef>
              <a:spcAft>
                <a:spcPct val="0"/>
              </a:spcAft>
              <a:defRPr lang="es-ES" sz="1600" kern="1200" dirty="0">
                <a:solidFill>
                  <a:srgbClr val="505050"/>
                </a:solidFill>
                <a:latin typeface="Arial Black" panose="020B0A04020102020204" pitchFamily="34" charset="0"/>
                <a:ea typeface="+mj-ea"/>
                <a:cs typeface="+mj-cs"/>
              </a:defRPr>
            </a:lvl1pPr>
          </a:lstStyle>
          <a:p>
            <a:r>
              <a:rPr lang="es-ES" dirty="0"/>
              <a:t>TÍTULO</a:t>
            </a:r>
          </a:p>
        </p:txBody>
      </p:sp>
      <p:sp>
        <p:nvSpPr>
          <p:cNvPr id="33" name="Marcador de texto 2">
            <a:extLst>
              <a:ext uri="{FF2B5EF4-FFF2-40B4-BE49-F238E27FC236}">
                <a16:creationId xmlns:a16="http://schemas.microsoft.com/office/drawing/2014/main" xmlns="" id="{382D4FFD-A997-4029-A30E-69950362B288}"/>
              </a:ext>
            </a:extLst>
          </p:cNvPr>
          <p:cNvSpPr>
            <a:spLocks noGrp="1"/>
          </p:cNvSpPr>
          <p:nvPr>
            <p:ph type="body" sz="quarter" idx="25" hasCustomPrompt="1"/>
          </p:nvPr>
        </p:nvSpPr>
        <p:spPr>
          <a:xfrm>
            <a:off x="8530245" y="1077715"/>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s-ES" dirty="0"/>
              <a:t>TÍTULO</a:t>
            </a:r>
          </a:p>
        </p:txBody>
      </p:sp>
      <p:sp>
        <p:nvSpPr>
          <p:cNvPr id="21" name="Marcador de texto 15">
            <a:extLst>
              <a:ext uri="{FF2B5EF4-FFF2-40B4-BE49-F238E27FC236}">
                <a16:creationId xmlns:a16="http://schemas.microsoft.com/office/drawing/2014/main" xmlns="" id="{35340808-BB2A-4905-A193-B527DBCEF891}"/>
              </a:ext>
            </a:extLst>
          </p:cNvPr>
          <p:cNvSpPr>
            <a:spLocks noGrp="1"/>
          </p:cNvSpPr>
          <p:nvPr>
            <p:ph type="body" sz="quarter" idx="28"/>
          </p:nvPr>
        </p:nvSpPr>
        <p:spPr>
          <a:xfrm>
            <a:off x="8530245" y="1563848"/>
            <a:ext cx="3251184" cy="1747153"/>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5" name="Imagen 24" descr="Logotipo&#10;&#10;Descripción generada automáticamente">
            <a:extLst>
              <a:ext uri="{FF2B5EF4-FFF2-40B4-BE49-F238E27FC236}">
                <a16:creationId xmlns:a16="http://schemas.microsoft.com/office/drawing/2014/main" xmlns="" id="{56315EC1-7DD2-483A-B46C-62635B84DB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021187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os objetos">
    <p:spTree>
      <p:nvGrpSpPr>
        <p:cNvPr id="1" name=""/>
        <p:cNvGrpSpPr/>
        <p:nvPr/>
      </p:nvGrpSpPr>
      <p:grpSpPr>
        <a:xfrm>
          <a:off x="0" y="0"/>
          <a:ext cx="0" cy="0"/>
          <a:chOff x="0" y="0"/>
          <a:chExt cx="0" cy="0"/>
        </a:xfrm>
      </p:grpSpPr>
      <p:pic>
        <p:nvPicPr>
          <p:cNvPr id="17" name="Imagen 16" descr="Una persona hablando por teléfono celular&#10;&#10;Descripción generada automáticamente con confianza media">
            <a:extLst>
              <a:ext uri="{FF2B5EF4-FFF2-40B4-BE49-F238E27FC236}">
                <a16:creationId xmlns:a16="http://schemas.microsoft.com/office/drawing/2014/main" xmlns="" id="{7130AD47-6430-401A-B46F-16F4F24898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1" b="12367"/>
          <a:stretch/>
        </p:blipFill>
        <p:spPr>
          <a:xfrm>
            <a:off x="-631022" y="-1"/>
            <a:ext cx="12823022" cy="6953501"/>
          </a:xfrm>
          <a:prstGeom prst="rect">
            <a:avLst/>
          </a:prstGeom>
        </p:spPr>
      </p:pic>
      <p:pic>
        <p:nvPicPr>
          <p:cNvPr id="8" name="Imagen 7">
            <a:extLst>
              <a:ext uri="{FF2B5EF4-FFF2-40B4-BE49-F238E27FC236}">
                <a16:creationId xmlns:a16="http://schemas.microsoft.com/office/drawing/2014/main" xmlns="" id="{58423184-2A25-42BD-BDF1-18ED01219C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022" y="-18127"/>
            <a:ext cx="12192000" cy="6876127"/>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xmlns=""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631022" y="0"/>
            <a:ext cx="8687915" cy="6953500"/>
          </a:xfrm>
          <a:prstGeom prst="rect">
            <a:avLst/>
          </a:prstGeom>
        </p:spPr>
      </p:pic>
      <p:sp>
        <p:nvSpPr>
          <p:cNvPr id="15" name="object 15">
            <a:extLst>
              <a:ext uri="{FF2B5EF4-FFF2-40B4-BE49-F238E27FC236}">
                <a16:creationId xmlns:a16="http://schemas.microsoft.com/office/drawing/2014/main" xmlns="" id="{929FC511-1474-4D2B-AB32-44647DF2E59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
        <p:nvSpPr>
          <p:cNvPr id="2" name="Título 1"/>
          <p:cNvSpPr>
            <a:spLocks noGrp="1"/>
          </p:cNvSpPr>
          <p:nvPr userDrawn="1">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dirty="0"/>
              <a:t>HAGA CLIC PARA MODIFICAR EL ESTILO </a:t>
            </a:r>
            <a:br>
              <a:rPr lang="es-ES" dirty="0"/>
            </a:br>
            <a:r>
              <a:rPr lang="es-ES" dirty="0"/>
              <a:t>DE TÍTULO DEL</a:t>
            </a:r>
            <a:br>
              <a:rPr lang="es-ES" dirty="0"/>
            </a:br>
            <a:endParaRPr lang="es-ES" dirty="0"/>
          </a:p>
        </p:txBody>
      </p:sp>
    </p:spTree>
    <p:extLst>
      <p:ext uri="{BB962C8B-B14F-4D97-AF65-F5344CB8AC3E}">
        <p14:creationId xmlns:p14="http://schemas.microsoft.com/office/powerpoint/2010/main" val="4213975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Dos objetos">
    <p:spTree>
      <p:nvGrpSpPr>
        <p:cNvPr id="1" name=""/>
        <p:cNvGrpSpPr/>
        <p:nvPr/>
      </p:nvGrpSpPr>
      <p:grpSpPr>
        <a:xfrm>
          <a:off x="0" y="0"/>
          <a:ext cx="0" cy="0"/>
          <a:chOff x="0" y="0"/>
          <a:chExt cx="0" cy="0"/>
        </a:xfrm>
      </p:grpSpPr>
      <p:pic>
        <p:nvPicPr>
          <p:cNvPr id="10" name="Marcador de posición de imagen 5" descr="Un hombre sentado frente a una pantalla&#10;&#10;Descripción generada automáticamente con confianza media">
            <a:extLst>
              <a:ext uri="{FF2B5EF4-FFF2-40B4-BE49-F238E27FC236}">
                <a16:creationId xmlns:a16="http://schemas.microsoft.com/office/drawing/2014/main" xmlns="" id="{8E876FD2-5151-4686-97B8-B0A9D0033987}"/>
              </a:ext>
            </a:extLst>
          </p:cNvPr>
          <p:cNvPicPr>
            <a:picLocks noChangeAspect="1"/>
          </p:cNvPicPr>
          <p:nvPr userDrawn="1"/>
        </p:nvPicPr>
        <p:blipFill>
          <a:blip r:embed="rId2">
            <a:extLst>
              <a:ext uri="{28A0092B-C50C-407E-A947-70E740481C1C}">
                <a14:useLocalDpi xmlns:a14="http://schemas.microsoft.com/office/drawing/2010/main" val="0"/>
              </a:ext>
            </a:extLst>
          </a:blip>
          <a:srcRect t="49" b="49"/>
          <a:stretch>
            <a:fillRect/>
          </a:stretch>
        </p:blipFill>
        <p:spPr>
          <a:xfrm>
            <a:off x="11201" y="0"/>
            <a:ext cx="12172950" cy="6847765"/>
          </a:xfrm>
          <a:prstGeom prst="rect">
            <a:avLst/>
          </a:prstGeom>
        </p:spPr>
      </p:pic>
      <p:pic>
        <p:nvPicPr>
          <p:cNvPr id="11" name="Imagen 10">
            <a:extLst>
              <a:ext uri="{FF2B5EF4-FFF2-40B4-BE49-F238E27FC236}">
                <a16:creationId xmlns:a16="http://schemas.microsoft.com/office/drawing/2014/main" xmlns="" id="{ADDE2495-76C9-4828-8800-658F56E79D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781800" y="-1269"/>
            <a:ext cx="5410200" cy="6923119"/>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xmlns=""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24249" y="-105735"/>
            <a:ext cx="8687915" cy="6953500"/>
          </a:xfrm>
          <a:prstGeom prst="rect">
            <a:avLst/>
          </a:prstGeom>
        </p:spPr>
      </p:pic>
      <p:sp>
        <p:nvSpPr>
          <p:cNvPr id="2" name="Título 1"/>
          <p:cNvSpPr>
            <a:spLocks noGrp="1"/>
          </p:cNvSpPr>
          <p:nvPr>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dirty="0"/>
              <a:t>HAGA CLIC PARA MODIFICAR EL ESTILO </a:t>
            </a:r>
            <a:br>
              <a:rPr lang="es-ES" dirty="0"/>
            </a:br>
            <a:r>
              <a:rPr lang="es-ES" dirty="0"/>
              <a:t>DE TÍTULO DEL</a:t>
            </a:r>
            <a:br>
              <a:rPr lang="es-ES" dirty="0"/>
            </a:br>
            <a:endParaRPr lang="es-ES" dirty="0"/>
          </a:p>
        </p:txBody>
      </p:sp>
      <p:sp>
        <p:nvSpPr>
          <p:cNvPr id="17" name="object 15">
            <a:extLst>
              <a:ext uri="{FF2B5EF4-FFF2-40B4-BE49-F238E27FC236}">
                <a16:creationId xmlns:a16="http://schemas.microsoft.com/office/drawing/2014/main" xmlns="" id="{E94BD247-19FA-4F16-9E9D-BBE068E6BEE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84899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pic>
        <p:nvPicPr>
          <p:cNvPr id="6" name="Imagen 5" descr="Imagen borrosa de una persona&#10;&#10;Descripción generada automáticamente con confianza baja">
            <a:extLst>
              <a:ext uri="{FF2B5EF4-FFF2-40B4-BE49-F238E27FC236}">
                <a16:creationId xmlns:a16="http://schemas.microsoft.com/office/drawing/2014/main" xmlns="" id="{9B87BEAE-8AEE-4297-B088-A7A832E7A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pic>
        <p:nvPicPr>
          <p:cNvPr id="7" name="Imagen 6">
            <a:extLst>
              <a:ext uri="{FF2B5EF4-FFF2-40B4-BE49-F238E27FC236}">
                <a16:creationId xmlns:a16="http://schemas.microsoft.com/office/drawing/2014/main" xmlns="" id="{3BF6233B-3FD4-494C-A9C8-A89069F65C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9" name="object 14">
            <a:extLst>
              <a:ext uri="{FF2B5EF4-FFF2-40B4-BE49-F238E27FC236}">
                <a16:creationId xmlns:a16="http://schemas.microsoft.com/office/drawing/2014/main" xmlns="" id="{512755E5-F5F5-4BB3-A275-F3FD19E96561}"/>
              </a:ext>
            </a:extLst>
          </p:cNvPr>
          <p:cNvSpPr/>
          <p:nvPr userDrawn="1"/>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pic>
        <p:nvPicPr>
          <p:cNvPr id="11" name="Imagen 10" descr="Dibujo de un edificio&#10;&#10;Descripción generada automáticamente con confianza media">
            <a:extLst>
              <a:ext uri="{FF2B5EF4-FFF2-40B4-BE49-F238E27FC236}">
                <a16:creationId xmlns:a16="http://schemas.microsoft.com/office/drawing/2014/main" xmlns="" id="{611FE49D-7EF9-420D-AD53-61DD3734792F}"/>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
        <p:nvSpPr>
          <p:cNvPr id="12" name="Título de la presentación"/>
          <p:cNvSpPr txBox="1">
            <a:spLocks noGrp="1"/>
          </p:cNvSpPr>
          <p:nvPr>
            <p:ph type="title" hasCustomPrompt="1"/>
          </p:nvPr>
        </p:nvSpPr>
        <p:spPr>
          <a:xfrm>
            <a:off x="853620" y="2862965"/>
            <a:ext cx="6254752" cy="1684304"/>
          </a:xfrm>
          <a:prstGeom prst="rect">
            <a:avLst/>
          </a:prstGeom>
        </p:spPr>
        <p:txBody>
          <a:bodyPr anchor="b">
            <a:noAutofit/>
          </a:bodyPr>
          <a:lstStyle>
            <a:lvl1pPr>
              <a:defRPr sz="3600" b="1" spc="-116">
                <a:solidFill>
                  <a:schemeClr val="bg1"/>
                </a:solidFill>
                <a:latin typeface="Arial Black" panose="020B0A04020102020204" pitchFamily="34" charset="0"/>
              </a:defRPr>
            </a:lvl1pPr>
          </a:lstStyle>
          <a:p>
            <a:r>
              <a:rPr lang="es-ES" dirty="0"/>
              <a:t>HAGA CLIC PARA MODIFICAR EL ESTILO DE TÍTULO DEL PATRÓN</a:t>
            </a:r>
          </a:p>
        </p:txBody>
      </p:sp>
      <p:sp>
        <p:nvSpPr>
          <p:cNvPr id="8" name="object 15">
            <a:extLst>
              <a:ext uri="{FF2B5EF4-FFF2-40B4-BE49-F238E27FC236}">
                <a16:creationId xmlns:a16="http://schemas.microsoft.com/office/drawing/2014/main" xmlns="" id="{BC70643F-E61B-412A-BCD8-9C4426C7E6E7}"/>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440367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048498" y="109309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4" name="Marcador de contenido 3"/>
          <p:cNvSpPr>
            <a:spLocks noGrp="1"/>
          </p:cNvSpPr>
          <p:nvPr>
            <p:ph sz="half" idx="2"/>
          </p:nvPr>
        </p:nvSpPr>
        <p:spPr>
          <a:xfrm>
            <a:off x="7048498" y="2553595"/>
            <a:ext cx="4305302" cy="2986072"/>
          </a:xfrm>
          <a:prstGeom prst="rect">
            <a:avLst/>
          </a:prstGeom>
        </p:spPr>
        <p:txBody>
          <a:bodyPr>
            <a:normAutofit/>
          </a:bodyPr>
          <a:lstStyle>
            <a:lvl1pPr marL="0" indent="0">
              <a:buFontTx/>
              <a:buNone/>
              <a:defRPr sz="1800">
                <a:solidFill>
                  <a:srgbClr val="505050"/>
                </a:solidFill>
              </a:defRPr>
            </a:lvl1pPr>
            <a:lvl2pPr marL="457200" indent="0">
              <a:buFontTx/>
              <a:buNone/>
              <a:defRPr sz="2000">
                <a:solidFill>
                  <a:srgbClr val="505050"/>
                </a:solidFill>
              </a:defRPr>
            </a:lvl2pPr>
            <a:lvl3pPr marL="914400" indent="0">
              <a:buFontTx/>
              <a:buNone/>
              <a:defRPr sz="18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a:t>Haga clic para modificar los estilos de texto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6335713" cy="6857999"/>
          </a:xfrm>
        </p:spPr>
        <p:txBody>
          <a:bodyPr/>
          <a:lstStyle/>
          <a:p>
            <a:endParaRPr lang="es-ES"/>
          </a:p>
        </p:txBody>
      </p:sp>
      <p:pic>
        <p:nvPicPr>
          <p:cNvPr id="9" name="Imagen 8" descr="Logotipo&#10;&#10;Descripción generada automáticamente">
            <a:extLst>
              <a:ext uri="{FF2B5EF4-FFF2-40B4-BE49-F238E27FC236}">
                <a16:creationId xmlns:a16="http://schemas.microsoft.com/office/drawing/2014/main" xmlns="" id="{EA50A88D-DE79-4AF5-84CB-330A2632EC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902153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27363854-BAF9-4D36-8BF5-1DEDC946B457}" type="datetimeFigureOut">
              <a:rPr lang="es-CO" smtClean="0"/>
              <a:t>4/11/2022</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A7E215C7-3D48-471B-878D-A6BD9D888D73}" type="slidenum">
              <a:rPr lang="es-CO" smtClean="0"/>
              <a:t>‹Nº›</a:t>
            </a:fld>
            <a:endParaRPr lang="es-CO"/>
          </a:p>
        </p:txBody>
      </p:sp>
    </p:spTree>
    <p:extLst>
      <p:ext uri="{BB962C8B-B14F-4D97-AF65-F5344CB8AC3E}">
        <p14:creationId xmlns:p14="http://schemas.microsoft.com/office/powerpoint/2010/main" val="1785221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727529" y="1247198"/>
            <a:ext cx="503827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tx1"/>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174DF5E9-055B-4D7F-A558-E27527DA0D10}"/>
              </a:ext>
            </a:extLst>
          </p:cNvPr>
          <p:cNvSpPr>
            <a:spLocks noGrp="1"/>
          </p:cNvSpPr>
          <p:nvPr>
            <p:ph type="body" sz="quarter" idx="13"/>
          </p:nvPr>
        </p:nvSpPr>
        <p:spPr>
          <a:xfrm>
            <a:off x="727529" y="2773580"/>
            <a:ext cx="5038271" cy="3713739"/>
          </a:xfrm>
          <a:no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8" name="Imagen 7" descr="Imagen que contiene dibujo, señal&#10;&#10;Descripción generada automáticamente">
            <a:extLst>
              <a:ext uri="{FF2B5EF4-FFF2-40B4-BE49-F238E27FC236}">
                <a16:creationId xmlns:a16="http://schemas.microsoft.com/office/drawing/2014/main" xmlns="" id="{1A2C4E82-BE49-42CC-9A65-7E1A5A56A9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9" name="Marcador de posición de imagen 4" descr="Imagen que contiene Interfaz de usuario gráfica&#10;&#10;Descripción generada automáticamente">
            <a:extLst>
              <a:ext uri="{FF2B5EF4-FFF2-40B4-BE49-F238E27FC236}">
                <a16:creationId xmlns:a16="http://schemas.microsoft.com/office/drawing/2014/main" xmlns="" id="{74269998-C94B-422E-A78A-DF85C688357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360007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sp>
        <p:nvSpPr>
          <p:cNvPr id="6" name="Marcador de texto 15">
            <a:extLst>
              <a:ext uri="{FF2B5EF4-FFF2-40B4-BE49-F238E27FC236}">
                <a16:creationId xmlns:a16="http://schemas.microsoft.com/office/drawing/2014/main" xmlns="" id="{6E85101A-A813-46AD-8272-8E594617E952}"/>
              </a:ext>
            </a:extLst>
          </p:cNvPr>
          <p:cNvSpPr>
            <a:spLocks noGrp="1"/>
          </p:cNvSpPr>
          <p:nvPr>
            <p:ph type="body" sz="quarter" idx="17"/>
          </p:nvPr>
        </p:nvSpPr>
        <p:spPr>
          <a:xfrm>
            <a:off x="381000" y="1953087"/>
            <a:ext cx="11538857" cy="1982099"/>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381001" y="252300"/>
            <a:ext cx="571500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4234543"/>
            <a:ext cx="12192000" cy="2623457"/>
          </a:xfrm>
        </p:spPr>
        <p:txBody>
          <a:bodyPr/>
          <a:lstStyle/>
          <a:p>
            <a:endParaRPr lang="es-ES"/>
          </a:p>
        </p:txBody>
      </p:sp>
      <p:pic>
        <p:nvPicPr>
          <p:cNvPr id="8" name="Imagen 7" descr="Logotipo&#10;&#10;Descripción generada automáticamente">
            <a:extLst>
              <a:ext uri="{FF2B5EF4-FFF2-40B4-BE49-F238E27FC236}">
                <a16:creationId xmlns:a16="http://schemas.microsoft.com/office/drawing/2014/main" xmlns="" id="{293F5F4C-88E1-4BAA-B5A5-B5EEEA7757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41621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sp>
        <p:nvSpPr>
          <p:cNvPr id="8" name="Marcador de texto 15">
            <a:extLst>
              <a:ext uri="{FF2B5EF4-FFF2-40B4-BE49-F238E27FC236}">
                <a16:creationId xmlns:a16="http://schemas.microsoft.com/office/drawing/2014/main" xmlns="" id="{2663447C-D565-4A2B-A356-20119B48AC98}"/>
              </a:ext>
            </a:extLst>
          </p:cNvPr>
          <p:cNvSpPr>
            <a:spLocks noGrp="1"/>
          </p:cNvSpPr>
          <p:nvPr>
            <p:ph type="body" sz="quarter" idx="17"/>
          </p:nvPr>
        </p:nvSpPr>
        <p:spPr>
          <a:xfrm>
            <a:off x="381000" y="1311729"/>
            <a:ext cx="11612880" cy="211727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3708400"/>
            <a:ext cx="12192000" cy="3149599"/>
          </a:xfrm>
        </p:spPr>
        <p:txBody>
          <a:bodyPr>
            <a:normAutofit/>
          </a:bodyPr>
          <a:lstStyle>
            <a:lvl1pPr>
              <a:defRPr sz="900">
                <a:solidFill>
                  <a:schemeClr val="tx1"/>
                </a:solidFill>
              </a:defRPr>
            </a:lvl1pPr>
          </a:lstStyle>
          <a:p>
            <a:endParaRPr lang="es-ES"/>
          </a:p>
        </p:txBody>
      </p:sp>
      <p:sp>
        <p:nvSpPr>
          <p:cNvPr id="2" name="Título 1"/>
          <p:cNvSpPr>
            <a:spLocks noGrp="1"/>
          </p:cNvSpPr>
          <p:nvPr>
            <p:ph type="title" hasCustomPrompt="1"/>
          </p:nvPr>
        </p:nvSpPr>
        <p:spPr>
          <a:xfrm>
            <a:off x="381001" y="252300"/>
            <a:ext cx="664464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8F3AC077-4003-4855-98A4-99A34EA1B78A}"/>
              </a:ext>
            </a:extLst>
          </p:cNvPr>
          <p:cNvSpPr>
            <a:spLocks noGrp="1"/>
          </p:cNvSpPr>
          <p:nvPr>
            <p:ph type="body" sz="quarter" idx="13"/>
          </p:nvPr>
        </p:nvSpPr>
        <p:spPr>
          <a:xfrm>
            <a:off x="472609" y="3149600"/>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xmlns="" id="{CD2F57A0-4775-4EA2-A651-FBD57B2B80C7}"/>
              </a:ext>
            </a:extLst>
          </p:cNvPr>
          <p:cNvSpPr>
            <a:spLocks noGrp="1"/>
          </p:cNvSpPr>
          <p:nvPr>
            <p:ph type="body" sz="quarter" idx="14"/>
          </p:nvPr>
        </p:nvSpPr>
        <p:spPr>
          <a:xfrm>
            <a:off x="3169557" y="3149600"/>
            <a:ext cx="2514600" cy="1480250"/>
          </a:xfrm>
          <a:solidFill>
            <a:srgbClr val="6785C1">
              <a:alpha val="89804"/>
            </a:srgbClr>
          </a:solidFill>
        </p:spPr>
        <p:txBody>
          <a:bodyPr vert="horz" lIns="91440" tIns="45720" rIns="91440" bIns="45720" rtlCol="0">
            <a:noAutofit/>
          </a:bodyPr>
          <a:lstStyle>
            <a:lvl1pPr>
              <a:defRPr lang="es-ES" sz="1800" dirty="0">
                <a:solidFill>
                  <a:schemeClr val="bg1"/>
                </a:solidFill>
                <a:latin typeface="Arial Black" panose="020B0A04020102020204" pitchFamily="34" charset="0"/>
              </a:defRPr>
            </a:lvl1pPr>
          </a:lstStyle>
          <a:p>
            <a:pPr marL="0" lvl="0" indent="0">
              <a:buNone/>
            </a:pPr>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A6E06D00-FCBC-40D0-B3F0-FFD96A1AC7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61690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Dibujo de un edificio&#10;&#10;Descripción generada automáticamente con confianza media">
            <a:extLst>
              <a:ext uri="{FF2B5EF4-FFF2-40B4-BE49-F238E27FC236}">
                <a16:creationId xmlns:a16="http://schemas.microsoft.com/office/drawing/2014/main" xmlns="" id="{E0EA1D1B-F5E2-46D3-A6E1-F97EF791DEE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28575"/>
            <a:ext cx="8687915" cy="6953500"/>
          </a:xfrm>
          <a:prstGeom prst="rect">
            <a:avLst/>
          </a:prstGeom>
        </p:spPr>
      </p:pic>
      <p:sp>
        <p:nvSpPr>
          <p:cNvPr id="14" name="Título 1">
            <a:extLst>
              <a:ext uri="{FF2B5EF4-FFF2-40B4-BE49-F238E27FC236}">
                <a16:creationId xmlns:a16="http://schemas.microsoft.com/office/drawing/2014/main" xmlns="" id="{F2D8DA50-E13D-465D-8BEE-70F834E75E8D}"/>
              </a:ext>
            </a:extLst>
          </p:cNvPr>
          <p:cNvSpPr>
            <a:spLocks noGrp="1"/>
          </p:cNvSpPr>
          <p:nvPr>
            <p:ph type="title" hasCustomPrompt="1"/>
          </p:nvPr>
        </p:nvSpPr>
        <p:spPr>
          <a:xfrm>
            <a:off x="380999" y="252299"/>
            <a:ext cx="682752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16" name="Marcador de texto 15">
            <a:extLst>
              <a:ext uri="{FF2B5EF4-FFF2-40B4-BE49-F238E27FC236}">
                <a16:creationId xmlns:a16="http://schemas.microsoft.com/office/drawing/2014/main" xmlns="" id="{71D5AB6B-81C7-4BE2-9222-349DEED2B49A}"/>
              </a:ext>
            </a:extLst>
          </p:cNvPr>
          <p:cNvSpPr>
            <a:spLocks noGrp="1"/>
          </p:cNvSpPr>
          <p:nvPr>
            <p:ph type="body" sz="quarter" idx="10"/>
          </p:nvPr>
        </p:nvSpPr>
        <p:spPr>
          <a:xfrm>
            <a:off x="380999" y="1667441"/>
            <a:ext cx="11539538" cy="44226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8" name="Imagen 7" descr="Logotipo&#10;&#10;Descripción generada automáticamente">
            <a:extLst>
              <a:ext uri="{FF2B5EF4-FFF2-40B4-BE49-F238E27FC236}">
                <a16:creationId xmlns:a16="http://schemas.microsoft.com/office/drawing/2014/main" xmlns="" id="{CF47B0E5-89CD-4E47-8C8E-146F286B9E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7844" y="281027"/>
            <a:ext cx="1932013" cy="491785"/>
          </a:xfrm>
          <a:prstGeom prst="rect">
            <a:avLst/>
          </a:prstGeom>
        </p:spPr>
      </p:pic>
    </p:spTree>
    <p:extLst>
      <p:ext uri="{BB962C8B-B14F-4D97-AF65-F5344CB8AC3E}">
        <p14:creationId xmlns:p14="http://schemas.microsoft.com/office/powerpoint/2010/main" val="428255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xmlns="" id="{F2D8DA50-E13D-465D-8BEE-70F834E75E8D}"/>
              </a:ext>
            </a:extLst>
          </p:cNvPr>
          <p:cNvSpPr>
            <a:spLocks noGrp="1"/>
          </p:cNvSpPr>
          <p:nvPr>
            <p:ph type="title" hasCustomPrompt="1"/>
          </p:nvPr>
        </p:nvSpPr>
        <p:spPr>
          <a:xfrm>
            <a:off x="380999" y="252299"/>
            <a:ext cx="7941357"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posición de imagen 4">
            <a:extLst>
              <a:ext uri="{FF2B5EF4-FFF2-40B4-BE49-F238E27FC236}">
                <a16:creationId xmlns:a16="http://schemas.microsoft.com/office/drawing/2014/main" xmlns="" id="{48B3F2D3-3775-4569-B756-41407686E7B7}"/>
              </a:ext>
            </a:extLst>
          </p:cNvPr>
          <p:cNvSpPr>
            <a:spLocks noGrp="1"/>
          </p:cNvSpPr>
          <p:nvPr>
            <p:ph type="pic" sz="quarter" idx="10"/>
          </p:nvPr>
        </p:nvSpPr>
        <p:spPr>
          <a:xfrm>
            <a:off x="0" y="3984171"/>
            <a:ext cx="12192000" cy="2873829"/>
          </a:xfrm>
        </p:spPr>
        <p:txBody>
          <a:bodyPr/>
          <a:lstStyle>
            <a:lvl1pPr marL="0" indent="0">
              <a:buFontTx/>
              <a:buNone/>
              <a:defRPr/>
            </a:lvl1pPr>
          </a:lstStyle>
          <a:p>
            <a:endParaRPr lang="es-ES" dirty="0"/>
          </a:p>
        </p:txBody>
      </p:sp>
      <p:cxnSp>
        <p:nvCxnSpPr>
          <p:cNvPr id="11" name="Conector recto 10">
            <a:extLst>
              <a:ext uri="{FF2B5EF4-FFF2-40B4-BE49-F238E27FC236}">
                <a16:creationId xmlns:a16="http://schemas.microsoft.com/office/drawing/2014/main" xmlns="" id="{6BAF5D76-C2BC-479B-8834-3C1DBDCD6C15}"/>
              </a:ext>
            </a:extLst>
          </p:cNvPr>
          <p:cNvCxnSpPr>
            <a:cxnSpLocks/>
          </p:cNvCxnSpPr>
          <p:nvPr userDrawn="1"/>
        </p:nvCxnSpPr>
        <p:spPr>
          <a:xfrm>
            <a:off x="4166961"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xmlns="" id="{D2B6E322-11F2-4D9E-A605-50D880B969D0}"/>
              </a:ext>
            </a:extLst>
          </p:cNvPr>
          <p:cNvCxnSpPr>
            <a:cxnSpLocks/>
          </p:cNvCxnSpPr>
          <p:nvPr userDrawn="1"/>
        </p:nvCxnSpPr>
        <p:spPr>
          <a:xfrm>
            <a:off x="8148864"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xmlns="" id="{CC3DA993-3213-4980-9FF6-565B7CB525F9}"/>
              </a:ext>
            </a:extLst>
          </p:cNvPr>
          <p:cNvSpPr>
            <a:spLocks noGrp="1"/>
          </p:cNvSpPr>
          <p:nvPr>
            <p:ph type="body" sz="quarter" idx="18"/>
          </p:nvPr>
        </p:nvSpPr>
        <p:spPr>
          <a:xfrm>
            <a:off x="43538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5" name="Marcador de texto 15">
            <a:extLst>
              <a:ext uri="{FF2B5EF4-FFF2-40B4-BE49-F238E27FC236}">
                <a16:creationId xmlns:a16="http://schemas.microsoft.com/office/drawing/2014/main" xmlns="" id="{F40C66D9-CCF9-470E-82DC-961E3CED40FD}"/>
              </a:ext>
            </a:extLst>
          </p:cNvPr>
          <p:cNvSpPr>
            <a:spLocks noGrp="1"/>
          </p:cNvSpPr>
          <p:nvPr>
            <p:ph type="body" sz="quarter" idx="19"/>
          </p:nvPr>
        </p:nvSpPr>
        <p:spPr>
          <a:xfrm>
            <a:off x="8322356"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6" name="Marcador de texto 15">
            <a:extLst>
              <a:ext uri="{FF2B5EF4-FFF2-40B4-BE49-F238E27FC236}">
                <a16:creationId xmlns:a16="http://schemas.microsoft.com/office/drawing/2014/main" xmlns="" id="{2E74BD95-056F-4DB3-ABDE-543F9752A25F}"/>
              </a:ext>
            </a:extLst>
          </p:cNvPr>
          <p:cNvSpPr>
            <a:spLocks noGrp="1"/>
          </p:cNvSpPr>
          <p:nvPr>
            <p:ph type="body" sz="quarter" idx="20"/>
          </p:nvPr>
        </p:nvSpPr>
        <p:spPr>
          <a:xfrm>
            <a:off x="397105" y="153681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7" name="Imagen 16" descr="Logotipo&#10;&#10;Descripción generada automáticamente">
            <a:extLst>
              <a:ext uri="{FF2B5EF4-FFF2-40B4-BE49-F238E27FC236}">
                <a16:creationId xmlns:a16="http://schemas.microsoft.com/office/drawing/2014/main" xmlns="" id="{33ED0FDB-3C65-439D-AD70-6199CDD705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pic>
        <p:nvPicPr>
          <p:cNvPr id="19" name="Imagen 18" descr="Dibujo de un edificio&#10;&#10;Descripción generada automáticamente con confianza media">
            <a:extLst>
              <a:ext uri="{FF2B5EF4-FFF2-40B4-BE49-F238E27FC236}">
                <a16:creationId xmlns:a16="http://schemas.microsoft.com/office/drawing/2014/main" xmlns="" id="{5280B4C6-A551-46C3-8530-3447AF8A5992}"/>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44570" y="0"/>
            <a:ext cx="8077785" cy="6953500"/>
          </a:xfrm>
          <a:prstGeom prst="rect">
            <a:avLst/>
          </a:prstGeom>
        </p:spPr>
      </p:pic>
    </p:spTree>
    <p:extLst>
      <p:ext uri="{BB962C8B-B14F-4D97-AF65-F5344CB8AC3E}">
        <p14:creationId xmlns:p14="http://schemas.microsoft.com/office/powerpoint/2010/main" val="2818206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xmlns="" id="{D8228072-6DE1-4D9F-BAC0-092672D07177}"/>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
        <p:nvSpPr>
          <p:cNvPr id="14" name="Título 1">
            <a:extLst>
              <a:ext uri="{FF2B5EF4-FFF2-40B4-BE49-F238E27FC236}">
                <a16:creationId xmlns:a16="http://schemas.microsoft.com/office/drawing/2014/main" xmlns="" id="{F2D8DA50-E13D-465D-8BEE-70F834E75E8D}"/>
              </a:ext>
            </a:extLst>
          </p:cNvPr>
          <p:cNvSpPr>
            <a:spLocks noGrp="1"/>
          </p:cNvSpPr>
          <p:nvPr>
            <p:ph type="title" hasCustomPrompt="1"/>
          </p:nvPr>
        </p:nvSpPr>
        <p:spPr>
          <a:xfrm>
            <a:off x="380999" y="252299"/>
            <a:ext cx="594360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cxnSp>
        <p:nvCxnSpPr>
          <p:cNvPr id="11" name="Conector recto 10">
            <a:extLst>
              <a:ext uri="{FF2B5EF4-FFF2-40B4-BE49-F238E27FC236}">
                <a16:creationId xmlns:a16="http://schemas.microsoft.com/office/drawing/2014/main" xmlns="" id="{6BAF5D76-C2BC-479B-8834-3C1DBDCD6C15}"/>
              </a:ext>
            </a:extLst>
          </p:cNvPr>
          <p:cNvCxnSpPr>
            <a:cxnSpLocks/>
          </p:cNvCxnSpPr>
          <p:nvPr userDrawn="1"/>
        </p:nvCxnSpPr>
        <p:spPr>
          <a:xfrm>
            <a:off x="4166961"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xmlns="" id="{D2B6E322-11F2-4D9E-A605-50D880B969D0}"/>
              </a:ext>
            </a:extLst>
          </p:cNvPr>
          <p:cNvCxnSpPr>
            <a:cxnSpLocks/>
          </p:cNvCxnSpPr>
          <p:nvPr userDrawn="1"/>
        </p:nvCxnSpPr>
        <p:spPr>
          <a:xfrm>
            <a:off x="8148864"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sp>
        <p:nvSpPr>
          <p:cNvPr id="13" name="Marcador de texto 2">
            <a:extLst>
              <a:ext uri="{FF2B5EF4-FFF2-40B4-BE49-F238E27FC236}">
                <a16:creationId xmlns:a16="http://schemas.microsoft.com/office/drawing/2014/main" xmlns="" id="{758E48B6-0140-4E91-96A0-5F7817F66A28}"/>
              </a:ext>
            </a:extLst>
          </p:cNvPr>
          <p:cNvSpPr>
            <a:spLocks noGrp="1" noChangeArrowheads="1"/>
          </p:cNvSpPr>
          <p:nvPr>
            <p:ph idx="14" hasCustomPrompt="1"/>
          </p:nvPr>
        </p:nvSpPr>
        <p:spPr bwMode="auto">
          <a:xfrm>
            <a:off x="8305801"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5" name="Marcador de texto 2">
            <a:extLst>
              <a:ext uri="{FF2B5EF4-FFF2-40B4-BE49-F238E27FC236}">
                <a16:creationId xmlns:a16="http://schemas.microsoft.com/office/drawing/2014/main" xmlns="" id="{2964890B-B619-476B-9E8E-3499E289DF7B}"/>
              </a:ext>
            </a:extLst>
          </p:cNvPr>
          <p:cNvSpPr>
            <a:spLocks noGrp="1" noChangeArrowheads="1"/>
          </p:cNvSpPr>
          <p:nvPr>
            <p:ph idx="15" hasCustomPrompt="1"/>
          </p:nvPr>
        </p:nvSpPr>
        <p:spPr bwMode="auto">
          <a:xfrm>
            <a:off x="380999"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6" name="Marcador de texto 2">
            <a:extLst>
              <a:ext uri="{FF2B5EF4-FFF2-40B4-BE49-F238E27FC236}">
                <a16:creationId xmlns:a16="http://schemas.microsoft.com/office/drawing/2014/main" xmlns="" id="{DF555FD4-1B27-4827-8641-4333A2E0E07E}"/>
              </a:ext>
            </a:extLst>
          </p:cNvPr>
          <p:cNvSpPr>
            <a:spLocks noGrp="1" noChangeArrowheads="1"/>
          </p:cNvSpPr>
          <p:nvPr>
            <p:ph idx="16" hasCustomPrompt="1"/>
          </p:nvPr>
        </p:nvSpPr>
        <p:spPr bwMode="auto">
          <a:xfrm>
            <a:off x="4640752" y="3958486"/>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7" name="Marcador de texto 15">
            <a:extLst>
              <a:ext uri="{FF2B5EF4-FFF2-40B4-BE49-F238E27FC236}">
                <a16:creationId xmlns:a16="http://schemas.microsoft.com/office/drawing/2014/main" xmlns="" id="{C694AD83-8AEF-4EAD-BABA-8A412A17D94F}"/>
              </a:ext>
            </a:extLst>
          </p:cNvPr>
          <p:cNvSpPr>
            <a:spLocks noGrp="1"/>
          </p:cNvSpPr>
          <p:nvPr>
            <p:ph type="body" sz="quarter" idx="17"/>
          </p:nvPr>
        </p:nvSpPr>
        <p:spPr>
          <a:xfrm>
            <a:off x="397105"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8" name="Marcador de texto 15">
            <a:extLst>
              <a:ext uri="{FF2B5EF4-FFF2-40B4-BE49-F238E27FC236}">
                <a16:creationId xmlns:a16="http://schemas.microsoft.com/office/drawing/2014/main" xmlns="" id="{E22E6DA1-2B1B-4C29-98C1-BA80EEDB6524}"/>
              </a:ext>
            </a:extLst>
          </p:cNvPr>
          <p:cNvSpPr>
            <a:spLocks noGrp="1"/>
          </p:cNvSpPr>
          <p:nvPr>
            <p:ph type="body" sz="quarter" idx="18"/>
          </p:nvPr>
        </p:nvSpPr>
        <p:spPr>
          <a:xfrm>
            <a:off x="43284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xmlns="" id="{CB345580-03C8-4273-A7E1-60FADF6C9EF0}"/>
              </a:ext>
            </a:extLst>
          </p:cNvPr>
          <p:cNvSpPr>
            <a:spLocks noGrp="1"/>
          </p:cNvSpPr>
          <p:nvPr>
            <p:ph type="body" sz="quarter" idx="19"/>
          </p:nvPr>
        </p:nvSpPr>
        <p:spPr>
          <a:xfrm>
            <a:off x="8298317"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1" name="Imagen 20" descr="Logotipo&#10;&#10;Descripción generada automáticamente">
            <a:extLst>
              <a:ext uri="{FF2B5EF4-FFF2-40B4-BE49-F238E27FC236}">
                <a16:creationId xmlns:a16="http://schemas.microsoft.com/office/drawing/2014/main" xmlns="" id="{77BB8F6F-2FB4-471E-A6C1-2B23944BD6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616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sp>
        <p:nvSpPr>
          <p:cNvPr id="11" name="Marcador de texto 15">
            <a:extLst>
              <a:ext uri="{FF2B5EF4-FFF2-40B4-BE49-F238E27FC236}">
                <a16:creationId xmlns:a16="http://schemas.microsoft.com/office/drawing/2014/main" xmlns="" id="{BE235471-5C1A-49D6-87DE-93E3D43C6977}"/>
              </a:ext>
            </a:extLst>
          </p:cNvPr>
          <p:cNvSpPr>
            <a:spLocks noGrp="1"/>
          </p:cNvSpPr>
          <p:nvPr>
            <p:ph type="body" sz="quarter" idx="18"/>
          </p:nvPr>
        </p:nvSpPr>
        <p:spPr>
          <a:xfrm>
            <a:off x="9007813" y="1261745"/>
            <a:ext cx="2879388" cy="3889375"/>
          </a:xfrm>
        </p:spPr>
        <p:txBody>
          <a:bodyPr>
            <a:normAutofit/>
          </a:bodyPr>
          <a:lstStyle>
            <a:lvl1pPr marL="0" indent="0">
              <a:buFontTx/>
              <a:buNone/>
              <a:defRPr lang="es-ES" altLang="es-ES" sz="20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381000" y="36512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4887571" y="0"/>
            <a:ext cx="3570742" cy="6857999"/>
          </a:xfrm>
        </p:spPr>
        <p:txBody>
          <a:bodyPr/>
          <a:lstStyle/>
          <a:p>
            <a:endParaRPr lang="es-ES"/>
          </a:p>
        </p:txBody>
      </p:sp>
      <p:sp>
        <p:nvSpPr>
          <p:cNvPr id="9" name="Marcador de texto 15">
            <a:extLst>
              <a:ext uri="{FF2B5EF4-FFF2-40B4-BE49-F238E27FC236}">
                <a16:creationId xmlns:a16="http://schemas.microsoft.com/office/drawing/2014/main" xmlns="" id="{DF05A1D4-48FC-44F8-9E96-5BC55D2C3573}"/>
              </a:ext>
            </a:extLst>
          </p:cNvPr>
          <p:cNvSpPr>
            <a:spLocks noGrp="1"/>
          </p:cNvSpPr>
          <p:nvPr>
            <p:ph type="body" sz="quarter" idx="17"/>
          </p:nvPr>
        </p:nvSpPr>
        <p:spPr>
          <a:xfrm>
            <a:off x="381000" y="1968500"/>
            <a:ext cx="4305301" cy="4446135"/>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E829FCA8-B989-44D1-80B9-5B53511111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64360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69D0A6FC-EFA3-4DFE-9653-98A3879DA8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4F7BE030-87AE-427C-ACBC-7B06529523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22BF9331-6840-434F-B621-12DFE03D3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27088-428B-4ACA-BA78-9A0C3D28AC70}" type="datetimeFigureOut">
              <a:rPr lang="es-ES" smtClean="0"/>
              <a:t>04/11/2022</a:t>
            </a:fld>
            <a:endParaRPr lang="es-ES"/>
          </a:p>
        </p:txBody>
      </p:sp>
      <p:sp>
        <p:nvSpPr>
          <p:cNvPr id="5" name="Marcador de pie de página 4">
            <a:extLst>
              <a:ext uri="{FF2B5EF4-FFF2-40B4-BE49-F238E27FC236}">
                <a16:creationId xmlns:a16="http://schemas.microsoft.com/office/drawing/2014/main" xmlns="" id="{288AAC71-5381-401B-9CE9-9723132417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F91A468C-3ECE-4EC9-A72D-CF2248D54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CC7F5-E638-4E97-9412-7505BCA35B87}" type="slidenum">
              <a:rPr lang="es-ES" smtClean="0"/>
              <a:t>‹Nº›</a:t>
            </a:fld>
            <a:endParaRPr lang="es-ES"/>
          </a:p>
        </p:txBody>
      </p:sp>
    </p:spTree>
    <p:extLst>
      <p:ext uri="{BB962C8B-B14F-4D97-AF65-F5344CB8AC3E}">
        <p14:creationId xmlns:p14="http://schemas.microsoft.com/office/powerpoint/2010/main" val="349371373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7" r:id="rId3"/>
    <p:sldLayoutId id="2147483663" r:id="rId4"/>
    <p:sldLayoutId id="2147483664" r:id="rId5"/>
    <p:sldLayoutId id="2147483649" r:id="rId6"/>
    <p:sldLayoutId id="2147483666" r:id="rId7"/>
    <p:sldLayoutId id="2147483678" r:id="rId8"/>
    <p:sldLayoutId id="2147483667" r:id="rId9"/>
    <p:sldLayoutId id="2147483668" r:id="rId10"/>
    <p:sldLayoutId id="2147483669" r:id="rId11"/>
    <p:sldLayoutId id="2147483670" r:id="rId12"/>
    <p:sldLayoutId id="2147483671" r:id="rId13"/>
    <p:sldLayoutId id="2147483672" r:id="rId14"/>
    <p:sldLayoutId id="2147483673" r:id="rId15"/>
    <p:sldLayoutId id="2147483676" r:id="rId16"/>
    <p:sldLayoutId id="2147483674" r:id="rId17"/>
    <p:sldLayoutId id="2147483679" r:id="rId18"/>
    <p:sldLayoutId id="2147483675" r:id="rId19"/>
    <p:sldLayoutId id="214748368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hyperlink" Target="https://www.youtube.com/watch?v=Hf-47kSvkHc"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8.png"/><Relationship Id="rId7"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9.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xmlns="" id="{9D8FFEDC-2BC2-401E-9475-7BD57CB58E78}"/>
              </a:ext>
            </a:extLst>
          </p:cNvPr>
          <p:cNvSpPr>
            <a:spLocks noGrp="1"/>
          </p:cNvSpPr>
          <p:nvPr>
            <p:ph type="body" sz="quarter" idx="4294967295"/>
          </p:nvPr>
        </p:nvSpPr>
        <p:spPr>
          <a:xfrm>
            <a:off x="600670" y="5759811"/>
            <a:ext cx="7537490" cy="318490"/>
          </a:xfrm>
        </p:spPr>
        <p:txBody>
          <a:bodyPr>
            <a:normAutofit fontScale="70000" lnSpcReduction="20000"/>
          </a:bodyPr>
          <a:lstStyle/>
          <a:p>
            <a:pPr marL="0" indent="0">
              <a:buNone/>
            </a:pPr>
            <a:r>
              <a:rPr lang="es-CO" dirty="0" smtClean="0">
                <a:solidFill>
                  <a:schemeClr val="bg1"/>
                </a:solidFill>
              </a:rPr>
              <a:t>2</a:t>
            </a:r>
            <a:r>
              <a:rPr lang="es-CO" dirty="0" smtClean="0">
                <a:solidFill>
                  <a:schemeClr val="bg1"/>
                </a:solidFill>
              </a:rPr>
              <a:t> Noviembre</a:t>
            </a:r>
            <a:r>
              <a:rPr lang="en-US" dirty="0" smtClean="0">
                <a:solidFill>
                  <a:schemeClr val="bg1"/>
                </a:solidFill>
              </a:rPr>
              <a:t> 2022 – </a:t>
            </a:r>
            <a:r>
              <a:rPr lang="es-CO" dirty="0" smtClean="0">
                <a:solidFill>
                  <a:schemeClr val="bg1"/>
                </a:solidFill>
              </a:rPr>
              <a:t>Sesión</a:t>
            </a:r>
            <a:r>
              <a:rPr lang="en-US" dirty="0" smtClean="0">
                <a:solidFill>
                  <a:schemeClr val="bg1"/>
                </a:solidFill>
              </a:rPr>
              <a:t> 1</a:t>
            </a:r>
            <a:endParaRPr lang="en-US" dirty="0">
              <a:solidFill>
                <a:schemeClr val="bg1"/>
              </a:solidFill>
            </a:endParaRPr>
          </a:p>
        </p:txBody>
      </p:sp>
      <p:sp>
        <p:nvSpPr>
          <p:cNvPr id="5" name="Título 6">
            <a:extLst>
              <a:ext uri="{FF2B5EF4-FFF2-40B4-BE49-F238E27FC236}">
                <a16:creationId xmlns:a16="http://schemas.microsoft.com/office/drawing/2014/main" xmlns="" id="{BC2011F4-0288-473A-AC21-F6DAF9E7079B}"/>
              </a:ext>
            </a:extLst>
          </p:cNvPr>
          <p:cNvSpPr>
            <a:spLocks noGrp="1"/>
          </p:cNvSpPr>
          <p:nvPr>
            <p:ph type="title"/>
          </p:nvPr>
        </p:nvSpPr>
        <p:spPr>
          <a:xfrm>
            <a:off x="603248" y="1570524"/>
            <a:ext cx="10323832" cy="2324101"/>
          </a:xfrm>
        </p:spPr>
        <p:txBody>
          <a:bodyPr/>
          <a:lstStyle/>
          <a:p>
            <a:r>
              <a:rPr lang="es-CO" dirty="0"/>
              <a:t>Capacitación Pruebas Unitarias (xUnit)</a:t>
            </a:r>
            <a:endParaRPr lang="en-US" dirty="0"/>
          </a:p>
        </p:txBody>
      </p:sp>
      <p:pic>
        <p:nvPicPr>
          <p:cNvPr id="2" name="Picture 2">
            <a:extLst>
              <a:ext uri="{FF2B5EF4-FFF2-40B4-BE49-F238E27FC236}">
                <a16:creationId xmlns:a16="http://schemas.microsoft.com/office/drawing/2014/main" xmlns="" id="{534570A0-F25B-0196-891E-76DF164E797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5731" y="466824"/>
            <a:ext cx="2561324" cy="62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121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Automatización de pruebas</a:t>
            </a:r>
          </a:p>
        </p:txBody>
      </p:sp>
      <p:sp>
        <p:nvSpPr>
          <p:cNvPr id="4" name="Rectángulo 3"/>
          <p:cNvSpPr/>
          <p:nvPr/>
        </p:nvSpPr>
        <p:spPr>
          <a:xfrm>
            <a:off x="495682" y="1724363"/>
            <a:ext cx="5976369" cy="2215991"/>
          </a:xfrm>
          <a:prstGeom prst="rect">
            <a:avLst/>
          </a:prstGeom>
        </p:spPr>
        <p:txBody>
          <a:bodyPr wrap="square">
            <a:spAutoFit/>
          </a:bodyPr>
          <a:lstStyle/>
          <a:p>
            <a:pPr algn="just"/>
            <a:r>
              <a:rPr lang="es-ES" sz="1600" dirty="0">
                <a:solidFill>
                  <a:srgbClr val="333333"/>
                </a:solidFill>
                <a:latin typeface="Ubuntu"/>
              </a:rPr>
              <a:t>¿Por que automatizar?</a:t>
            </a:r>
          </a:p>
          <a:p>
            <a:pPr algn="just"/>
            <a:endParaRPr lang="es-ES" sz="1600" dirty="0">
              <a:solidFill>
                <a:srgbClr val="333333"/>
              </a:solidFill>
              <a:latin typeface="Ubuntu"/>
            </a:endParaRPr>
          </a:p>
          <a:p>
            <a:pPr algn="just">
              <a:buFont typeface="Arial" panose="020B0604020202020204" pitchFamily="34" charset="0"/>
              <a:buChar char="•"/>
            </a:pPr>
            <a:r>
              <a:rPr lang="es-ES" sz="1600" dirty="0">
                <a:solidFill>
                  <a:srgbClr val="333333"/>
                </a:solidFill>
                <a:latin typeface="Ubuntu"/>
              </a:rPr>
              <a:t> Software Estable (Depende?)</a:t>
            </a:r>
          </a:p>
          <a:p>
            <a:pPr algn="just">
              <a:buFont typeface="Arial" panose="020B0604020202020204" pitchFamily="34" charset="0"/>
              <a:buChar char="•"/>
            </a:pPr>
            <a:r>
              <a:rPr lang="es-ES" sz="1600" dirty="0">
                <a:solidFill>
                  <a:srgbClr val="333333"/>
                </a:solidFill>
                <a:latin typeface="Ubuntu"/>
              </a:rPr>
              <a:t> Ahorrar tiempo, costos.</a:t>
            </a:r>
          </a:p>
          <a:p>
            <a:pPr algn="just">
              <a:buFont typeface="Arial" panose="020B0604020202020204" pitchFamily="34" charset="0"/>
              <a:buChar char="•"/>
            </a:pPr>
            <a:r>
              <a:rPr lang="es-ES" sz="1600" dirty="0">
                <a:solidFill>
                  <a:srgbClr val="333333"/>
                </a:solidFill>
                <a:latin typeface="Ubuntu"/>
              </a:rPr>
              <a:t> Difíciles de realizar manualmente.</a:t>
            </a:r>
          </a:p>
          <a:p>
            <a:pPr algn="just">
              <a:buFont typeface="Arial" panose="020B0604020202020204" pitchFamily="34" charset="0"/>
              <a:buChar char="•"/>
            </a:pPr>
            <a:r>
              <a:rPr lang="es-ES" sz="1600" dirty="0">
                <a:solidFill>
                  <a:srgbClr val="333333"/>
                </a:solidFill>
                <a:latin typeface="Ubuntu"/>
              </a:rPr>
              <a:t> Posibles de reutilizar en diferentes softwares.</a:t>
            </a:r>
          </a:p>
          <a:p>
            <a:pPr algn="just">
              <a:buFont typeface="Arial" panose="020B0604020202020204" pitchFamily="34" charset="0"/>
              <a:buChar char="•"/>
            </a:pPr>
            <a:r>
              <a:rPr lang="es-ES" sz="1600" dirty="0">
                <a:solidFill>
                  <a:srgbClr val="333333"/>
                </a:solidFill>
                <a:latin typeface="Ubuntu"/>
              </a:rPr>
              <a:t> Necesarias de llevar a cabo en diferentes hardware</a:t>
            </a:r>
            <a:r>
              <a:rPr lang="es-ES" dirty="0">
                <a:solidFill>
                  <a:srgbClr val="333333"/>
                </a:solidFill>
                <a:latin typeface="Ubuntu"/>
              </a:rPr>
              <a:t>.</a:t>
            </a:r>
          </a:p>
          <a:p>
            <a:pPr algn="just">
              <a:buFont typeface="Arial" panose="020B0604020202020204" pitchFamily="34" charset="0"/>
              <a:buChar char="•"/>
            </a:pPr>
            <a:endParaRPr lang="es-ES" sz="1000" b="0" i="0" dirty="0">
              <a:solidFill>
                <a:srgbClr val="333333"/>
              </a:solidFill>
              <a:effectLst/>
              <a:latin typeface="Ubuntu"/>
            </a:endParaRPr>
          </a:p>
          <a:p>
            <a:pPr algn="just"/>
            <a:r>
              <a:rPr lang="es-ES" sz="1400" dirty="0">
                <a:solidFill>
                  <a:srgbClr val="333333"/>
                </a:solidFill>
                <a:latin typeface="Ubuntu"/>
              </a:rPr>
              <a:t>Reutilización – Mantenimiento - Data</a:t>
            </a:r>
            <a:endParaRPr lang="es-ES" sz="1400" b="0" i="0" dirty="0">
              <a:solidFill>
                <a:srgbClr val="333333"/>
              </a:solidFill>
              <a:effectLst/>
              <a:latin typeface="Ubuntu"/>
            </a:endParaRPr>
          </a:p>
        </p:txBody>
      </p:sp>
      <p:sp>
        <p:nvSpPr>
          <p:cNvPr id="6" name="Rectángulo 5"/>
          <p:cNvSpPr/>
          <p:nvPr/>
        </p:nvSpPr>
        <p:spPr>
          <a:xfrm>
            <a:off x="495682" y="4437102"/>
            <a:ext cx="7211403" cy="1600438"/>
          </a:xfrm>
          <a:prstGeom prst="rect">
            <a:avLst/>
          </a:prstGeom>
        </p:spPr>
        <p:txBody>
          <a:bodyPr wrap="square">
            <a:spAutoFit/>
          </a:bodyPr>
          <a:lstStyle/>
          <a:p>
            <a:r>
              <a:rPr lang="es-ES" sz="1600" dirty="0">
                <a:solidFill>
                  <a:srgbClr val="444444"/>
                </a:solidFill>
                <a:latin typeface="Sora"/>
              </a:rPr>
              <a:t>Mitos:</a:t>
            </a:r>
          </a:p>
          <a:p>
            <a:endParaRPr lang="es-ES" sz="1600" dirty="0">
              <a:solidFill>
                <a:srgbClr val="444444"/>
              </a:solidFill>
              <a:latin typeface="Sora"/>
            </a:endParaRPr>
          </a:p>
          <a:p>
            <a:pPr>
              <a:buFont typeface="Arial" panose="020B0604020202020204" pitchFamily="34" charset="0"/>
              <a:buChar char="•"/>
            </a:pPr>
            <a:r>
              <a:rPr lang="es-ES" sz="1600" dirty="0">
                <a:solidFill>
                  <a:srgbClr val="444444"/>
                </a:solidFill>
                <a:latin typeface="Sora"/>
              </a:rPr>
              <a:t>Es posible automatizar todo.</a:t>
            </a:r>
          </a:p>
          <a:p>
            <a:pPr>
              <a:buFont typeface="Arial" panose="020B0604020202020204" pitchFamily="34" charset="0"/>
              <a:buChar char="•"/>
            </a:pPr>
            <a:r>
              <a:rPr lang="es-ES" sz="1600" dirty="0">
                <a:solidFill>
                  <a:srgbClr val="444444"/>
                </a:solidFill>
                <a:latin typeface="Sora"/>
              </a:rPr>
              <a:t>La automatización siempre conduce a una mejo</a:t>
            </a:r>
            <a:r>
              <a:rPr lang="es-ES" sz="1600" dirty="0">
                <a:latin typeface="Sora"/>
              </a:rPr>
              <a:t>r calidad de software.</a:t>
            </a:r>
          </a:p>
          <a:p>
            <a:pPr>
              <a:buFont typeface="Arial" panose="020B0604020202020204" pitchFamily="34" charset="0"/>
              <a:buChar char="•"/>
            </a:pPr>
            <a:r>
              <a:rPr lang="es-ES" sz="1600" dirty="0">
                <a:solidFill>
                  <a:srgbClr val="444444"/>
                </a:solidFill>
                <a:latin typeface="Sora"/>
              </a:rPr>
              <a:t>Las pruebas automatizadas son mejores que las manuales.</a:t>
            </a:r>
          </a:p>
          <a:p>
            <a:pPr>
              <a:buFont typeface="Arial" panose="020B0604020202020204" pitchFamily="34" charset="0"/>
              <a:buChar char="•"/>
            </a:pPr>
            <a:r>
              <a:rPr lang="es-ES" sz="1600" dirty="0">
                <a:solidFill>
                  <a:srgbClr val="444444"/>
                </a:solidFill>
                <a:latin typeface="Sora"/>
              </a:rPr>
              <a:t>La automatización trae un rápido retorno de la inversión</a:t>
            </a:r>
            <a:r>
              <a:rPr lang="es-ES" dirty="0">
                <a:solidFill>
                  <a:srgbClr val="444444"/>
                </a:solidFill>
                <a:latin typeface="Sora"/>
              </a:rPr>
              <a:t>.</a:t>
            </a:r>
            <a:endParaRPr lang="es-ES" b="0" i="0" dirty="0">
              <a:solidFill>
                <a:srgbClr val="444444"/>
              </a:solidFill>
              <a:effectLst/>
              <a:latin typeface="Sora"/>
            </a:endParaRPr>
          </a:p>
        </p:txBody>
      </p:sp>
      <p:pic>
        <p:nvPicPr>
          <p:cNvPr id="6146" name="Picture 2" descr="Pirámide de automatización de Pruebas de Mike Coh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3283" y="1068248"/>
            <a:ext cx="6171210" cy="336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15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61651" y="792480"/>
            <a:ext cx="1023929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4400" dirty="0">
                <a:latin typeface="Corbel" panose="020B0503020204020204" pitchFamily="34" charset="0"/>
                <a:ea typeface="Century Gothic" charset="0"/>
                <a:cs typeface="Century Gothic" charset="0"/>
              </a:rPr>
              <a:t>Calidad de software – Costo de oportunidad</a:t>
            </a:r>
          </a:p>
        </p:txBody>
      </p:sp>
      <p:pic>
        <p:nvPicPr>
          <p:cNvPr id="3" name="Picture 4" descr="Resultado de imagen para cost to fix a bu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536" y="2299875"/>
            <a:ext cx="5399164" cy="269958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3"/>
          <a:stretch>
            <a:fillRect/>
          </a:stretch>
        </p:blipFill>
        <p:spPr>
          <a:xfrm>
            <a:off x="6247466" y="2125341"/>
            <a:ext cx="5029887" cy="2874117"/>
          </a:xfrm>
          <a:prstGeom prst="rect">
            <a:avLst/>
          </a:prstGeom>
        </p:spPr>
      </p:pic>
      <p:sp>
        <p:nvSpPr>
          <p:cNvPr id="6" name="CuadroTexto 5"/>
          <p:cNvSpPr txBox="1"/>
          <p:nvPr/>
        </p:nvSpPr>
        <p:spPr>
          <a:xfrm>
            <a:off x="194055" y="6475369"/>
            <a:ext cx="2669320" cy="230832"/>
          </a:xfrm>
          <a:prstGeom prst="rect">
            <a:avLst/>
          </a:prstGeom>
          <a:noFill/>
        </p:spPr>
        <p:txBody>
          <a:bodyPr wrap="none" rtlCol="0">
            <a:spAutoFit/>
          </a:bodyPr>
          <a:lstStyle/>
          <a:p>
            <a:r>
              <a:rPr lang="es-CO" sz="900" dirty="0">
                <a:hlinkClick r:id="rId4"/>
              </a:rPr>
              <a:t>https://www.youtube.com/watch?v=Hf-47kSvkHc</a:t>
            </a:r>
            <a:endParaRPr lang="es-CO" sz="900" dirty="0"/>
          </a:p>
        </p:txBody>
      </p:sp>
    </p:spTree>
    <p:extLst>
      <p:ext uri="{BB962C8B-B14F-4D97-AF65-F5344CB8AC3E}">
        <p14:creationId xmlns:p14="http://schemas.microsoft.com/office/powerpoint/2010/main" val="1485841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4400" dirty="0">
                <a:latin typeface="Corbel" panose="020B0503020204020204" pitchFamily="34" charset="0"/>
                <a:ea typeface="Century Gothic" charset="0"/>
                <a:cs typeface="Century Gothic" charset="0"/>
              </a:rPr>
              <a:t>Automatización de pruebas – Costo - ROI</a:t>
            </a:r>
          </a:p>
        </p:txBody>
      </p:sp>
      <p:pic>
        <p:nvPicPr>
          <p:cNvPr id="15362" name="Picture 2" descr="Diagrama que representa la relación entre el tiempo y costo de pruebas manuales y automatizad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80" y="1751094"/>
            <a:ext cx="6257555" cy="367592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6820394" y="1751094"/>
            <a:ext cx="4829300" cy="3693319"/>
          </a:xfrm>
          <a:prstGeom prst="rect">
            <a:avLst/>
          </a:prstGeom>
        </p:spPr>
        <p:txBody>
          <a:bodyPr wrap="square">
            <a:spAutoFit/>
          </a:bodyPr>
          <a:lstStyle/>
          <a:p>
            <a:r>
              <a:rPr lang="es-ES" dirty="0">
                <a:solidFill>
                  <a:srgbClr val="444444"/>
                </a:solidFill>
                <a:latin typeface="Sora"/>
              </a:rPr>
              <a:t>Si pensamos en el retorno de la inversión de las pruebas, probar una nueva funcionalidad manualmente le permite conocer más sobre la aplicación, a bajo costo y rápidamente.</a:t>
            </a:r>
          </a:p>
          <a:p>
            <a:endParaRPr lang="es-ES" dirty="0">
              <a:solidFill>
                <a:srgbClr val="444444"/>
              </a:solidFill>
              <a:latin typeface="Sora"/>
            </a:endParaRPr>
          </a:p>
          <a:p>
            <a:pPr algn="just"/>
            <a:r>
              <a:rPr lang="es-ES" dirty="0">
                <a:solidFill>
                  <a:srgbClr val="444444"/>
                </a:solidFill>
                <a:latin typeface="Sora"/>
              </a:rPr>
              <a:t>A medida que se adquiere conocimiento, el inventario de pruebas aumenta. En consecuencia, el costo también sube para las pruebas manuales.</a:t>
            </a:r>
          </a:p>
          <a:p>
            <a:pPr algn="just"/>
            <a:endParaRPr lang="es-ES" dirty="0">
              <a:solidFill>
                <a:srgbClr val="444444"/>
              </a:solidFill>
              <a:latin typeface="Sora"/>
            </a:endParaRPr>
          </a:p>
          <a:p>
            <a:r>
              <a:rPr lang="es-ES" dirty="0">
                <a:solidFill>
                  <a:srgbClr val="444444"/>
                </a:solidFill>
                <a:latin typeface="Sora"/>
              </a:rPr>
              <a:t>Por otro lado, la automatización tiene un costo inicial más alto que disminuye a medida que avanza.</a:t>
            </a:r>
            <a:endParaRPr lang="es-ES" b="0" i="0" dirty="0">
              <a:solidFill>
                <a:srgbClr val="444444"/>
              </a:solidFill>
              <a:effectLst/>
              <a:latin typeface="Sora"/>
            </a:endParaRPr>
          </a:p>
        </p:txBody>
      </p:sp>
    </p:spTree>
    <p:extLst>
      <p:ext uri="{BB962C8B-B14F-4D97-AF65-F5344CB8AC3E}">
        <p14:creationId xmlns:p14="http://schemas.microsoft.com/office/powerpoint/2010/main" val="241855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Técnicas de Diseño de Casos</a:t>
            </a:r>
          </a:p>
        </p:txBody>
      </p:sp>
      <p:pic>
        <p:nvPicPr>
          <p:cNvPr id="3" name="Imagen 2"/>
          <p:cNvPicPr>
            <a:picLocks noChangeAspect="1"/>
          </p:cNvPicPr>
          <p:nvPr/>
        </p:nvPicPr>
        <p:blipFill>
          <a:blip r:embed="rId2"/>
          <a:stretch>
            <a:fillRect/>
          </a:stretch>
        </p:blipFill>
        <p:spPr>
          <a:xfrm>
            <a:off x="1370399" y="1546268"/>
            <a:ext cx="10044324" cy="3445863"/>
          </a:xfrm>
          <a:prstGeom prst="rect">
            <a:avLst/>
          </a:prstGeom>
        </p:spPr>
      </p:pic>
      <p:sp>
        <p:nvSpPr>
          <p:cNvPr id="4" name="Rectángulo 3"/>
          <p:cNvSpPr/>
          <p:nvPr/>
        </p:nvSpPr>
        <p:spPr>
          <a:xfrm>
            <a:off x="296561" y="6392732"/>
            <a:ext cx="6096000" cy="261610"/>
          </a:xfrm>
          <a:prstGeom prst="rect">
            <a:avLst/>
          </a:prstGeom>
        </p:spPr>
        <p:txBody>
          <a:bodyPr>
            <a:spAutoFit/>
          </a:bodyPr>
          <a:lstStyle/>
          <a:p>
            <a:r>
              <a:rPr lang="es-CO" sz="1100" dirty="0"/>
              <a:t>https://www.mindmeister.com/es/map/2385619540/istqb-ctfl-2018?fullscreen=1&amp;v=public</a:t>
            </a:r>
          </a:p>
        </p:txBody>
      </p:sp>
    </p:spTree>
    <p:extLst>
      <p:ext uri="{BB962C8B-B14F-4D97-AF65-F5344CB8AC3E}">
        <p14:creationId xmlns:p14="http://schemas.microsoft.com/office/powerpoint/2010/main" val="2500884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Metodologías Agiles</a:t>
            </a:r>
          </a:p>
        </p:txBody>
      </p:sp>
      <p:pic>
        <p:nvPicPr>
          <p:cNvPr id="6" name="3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213" y="1196975"/>
            <a:ext cx="784860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5752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Metodologías Agiles  - XP</a:t>
            </a:r>
          </a:p>
        </p:txBody>
      </p:sp>
      <p:sp>
        <p:nvSpPr>
          <p:cNvPr id="4" name="2 Marcador de contenido"/>
          <p:cNvSpPr txBox="1">
            <a:spLocks/>
          </p:cNvSpPr>
          <p:nvPr/>
        </p:nvSpPr>
        <p:spPr>
          <a:xfrm>
            <a:off x="961768" y="1108933"/>
            <a:ext cx="10515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400" indent="0" algn="ctr">
              <a:buFont typeface="Arial" panose="020B0604020202020204" pitchFamily="34" charset="0"/>
              <a:buNone/>
              <a:defRPr/>
            </a:pPr>
            <a:r>
              <a:rPr lang="es-CO" sz="1600"/>
              <a:t>Aplicando la simplicidad junto con la autoría colectiva del código y la programación por parejas se asegura que cuanto más grande se haga el proyecto, todo el equipo conocerá más y mejor el sistema completo.</a:t>
            </a:r>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endParaRPr lang="es-CO" sz="1600"/>
          </a:p>
          <a:p>
            <a:pPr marL="25400" indent="0" algn="ctr">
              <a:buFont typeface="Arial" panose="020B0604020202020204" pitchFamily="34" charset="0"/>
              <a:buNone/>
              <a:defRPr/>
            </a:pPr>
            <a:r>
              <a:rPr lang="es-CO" sz="1000"/>
              <a:t>https://wigahluk.wordpress.com/tag/extreme-programming/</a:t>
            </a:r>
          </a:p>
          <a:p>
            <a:pPr>
              <a:defRPr/>
            </a:pPr>
            <a:endParaRPr lang="es-CO" altLang="es-CO" dirty="0"/>
          </a:p>
        </p:txBody>
      </p:sp>
      <p:pic>
        <p:nvPicPr>
          <p:cNvPr id="7" name="Picture 2" descr="https://wigahluk.files.wordpress.com/2008/12/aeron20withtex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7000" y="1773239"/>
            <a:ext cx="4318000" cy="432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4026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Metodologías Agiles – Manifiesto </a:t>
            </a:r>
          </a:p>
        </p:txBody>
      </p:sp>
      <p:pic>
        <p:nvPicPr>
          <p:cNvPr id="3" name="4 Imagen" descr="http://image.slidesharecdn.com/desarrolloagil-091003155630-phpapp02/95/desarrollo-agil-9-728.jpg?cb=12546259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30" y="1523998"/>
            <a:ext cx="5437792" cy="3552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2 CuadroTexto"/>
          <p:cNvSpPr txBox="1">
            <a:spLocks noChangeArrowheads="1"/>
          </p:cNvSpPr>
          <p:nvPr/>
        </p:nvSpPr>
        <p:spPr bwMode="auto">
          <a:xfrm>
            <a:off x="123567" y="6513942"/>
            <a:ext cx="90369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50000"/>
              </a:spcBef>
              <a:buClr>
                <a:schemeClr val="accent2"/>
              </a:buClr>
              <a:buSzPct val="125000"/>
              <a:buFont typeface="Webdings" panose="05030102010509060703" pitchFamily="18" charset="2"/>
              <a:buChar char="4"/>
              <a:defRPr sz="2800">
                <a:solidFill>
                  <a:srgbClr val="003399"/>
                </a:solidFill>
                <a:latin typeface="Calibri" panose="020F0502020204030204" pitchFamily="34" charset="0"/>
              </a:defRPr>
            </a:lvl1pPr>
            <a:lvl2pPr marL="742950" indent="-285750">
              <a:spcBef>
                <a:spcPct val="20000"/>
              </a:spcBef>
              <a:buClr>
                <a:schemeClr val="tx1"/>
              </a:buClr>
              <a:buFont typeface="Symbol" panose="05050102010706020507" pitchFamily="18" charset="2"/>
              <a:buChar char="·"/>
              <a:defRPr sz="2000">
                <a:solidFill>
                  <a:schemeClr val="tx1"/>
                </a:solidFill>
                <a:latin typeface="Calibri" panose="020F0502020204030204" pitchFamily="34" charset="0"/>
              </a:defRPr>
            </a:lvl2pPr>
            <a:lvl3pPr marL="1143000" indent="-228600">
              <a:spcBef>
                <a:spcPct val="20000"/>
              </a:spcBef>
              <a:buClr>
                <a:schemeClr val="tx1"/>
              </a:buClr>
              <a:buSzPct val="80000"/>
              <a:buFont typeface="Wingdings" panose="05000000000000000000" pitchFamily="2" charset="2"/>
              <a:buChar char="w"/>
              <a:defRPr sz="1600">
                <a:solidFill>
                  <a:schemeClr val="tx1"/>
                </a:solidFill>
                <a:latin typeface="Calibri" panose="020F0502020204030204" pitchFamily="34" charset="0"/>
              </a:defRPr>
            </a:lvl3pPr>
            <a:lvl4pPr marL="1600200" indent="-228600">
              <a:spcBef>
                <a:spcPct val="20000"/>
              </a:spcBef>
              <a:buClr>
                <a:schemeClr val="tx1"/>
              </a:buClr>
              <a:buSzPct val="50000"/>
              <a:buFont typeface="Wingdings" panose="05000000000000000000" pitchFamily="2" charset="2"/>
              <a:buChar char="w"/>
              <a:defRPr sz="1600" i="1">
                <a:solidFill>
                  <a:schemeClr val="tx1"/>
                </a:solidFill>
                <a:latin typeface="Calibri" panose="020F0502020204030204" pitchFamily="34" charset="0"/>
              </a:defRPr>
            </a:lvl4pPr>
            <a:lvl5pPr marL="2057400" indent="-228600">
              <a:spcBef>
                <a:spcPct val="20000"/>
              </a:spcBef>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9pPr>
          </a:lstStyle>
          <a:p>
            <a:pPr eaLnBrk="1" hangingPunct="1">
              <a:spcBef>
                <a:spcPct val="0"/>
              </a:spcBef>
              <a:buClrTx/>
              <a:buSzTx/>
              <a:buFontTx/>
              <a:buNone/>
            </a:pPr>
            <a:r>
              <a:rPr lang="es-CO" altLang="es-CO" sz="1000" dirty="0">
                <a:solidFill>
                  <a:schemeClr val="tx1"/>
                </a:solidFill>
                <a:latin typeface="Arial" panose="020B0604020202020204" pitchFamily="34" charset="0"/>
              </a:rPr>
              <a:t>http://image.slidesharecdn.com/desarrolloagil-091003155630-phpapp02/95/desarrollo-agil-9-728.jpg?cb=1254625957</a:t>
            </a:r>
          </a:p>
        </p:txBody>
      </p:sp>
      <p:pic>
        <p:nvPicPr>
          <p:cNvPr id="6" name="5 Ima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339" y="1433383"/>
            <a:ext cx="5558102" cy="3756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021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Los orígenes</a:t>
            </a:r>
          </a:p>
        </p:txBody>
      </p:sp>
      <p:sp>
        <p:nvSpPr>
          <p:cNvPr id="3" name="4 CuadroTexto"/>
          <p:cNvSpPr txBox="1">
            <a:spLocks noChangeArrowheads="1"/>
          </p:cNvSpPr>
          <p:nvPr/>
        </p:nvSpPr>
        <p:spPr bwMode="auto">
          <a:xfrm>
            <a:off x="7362825" y="1135064"/>
            <a:ext cx="1570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accent2"/>
              </a:buClr>
              <a:buSzPct val="125000"/>
              <a:buFont typeface="Webdings" panose="05030102010509060703" pitchFamily="18" charset="2"/>
              <a:buChar char="4"/>
              <a:defRPr sz="2800">
                <a:solidFill>
                  <a:srgbClr val="003399"/>
                </a:solidFill>
                <a:latin typeface="Calibri" panose="020F0502020204030204" pitchFamily="34" charset="0"/>
              </a:defRPr>
            </a:lvl1pPr>
            <a:lvl2pPr marL="742950" indent="-285750">
              <a:spcBef>
                <a:spcPct val="20000"/>
              </a:spcBef>
              <a:buClr>
                <a:schemeClr val="tx1"/>
              </a:buClr>
              <a:buFont typeface="Symbol" panose="05050102010706020507" pitchFamily="18" charset="2"/>
              <a:buChar char="·"/>
              <a:defRPr sz="2000">
                <a:solidFill>
                  <a:schemeClr val="tx1"/>
                </a:solidFill>
                <a:latin typeface="Calibri" panose="020F0502020204030204" pitchFamily="34" charset="0"/>
              </a:defRPr>
            </a:lvl2pPr>
            <a:lvl3pPr marL="1143000" indent="-228600">
              <a:spcBef>
                <a:spcPct val="20000"/>
              </a:spcBef>
              <a:buClr>
                <a:schemeClr val="tx1"/>
              </a:buClr>
              <a:buSzPct val="80000"/>
              <a:buFont typeface="Wingdings" panose="05000000000000000000" pitchFamily="2" charset="2"/>
              <a:buChar char="w"/>
              <a:defRPr sz="1600">
                <a:solidFill>
                  <a:schemeClr val="tx1"/>
                </a:solidFill>
                <a:latin typeface="Calibri" panose="020F0502020204030204" pitchFamily="34" charset="0"/>
              </a:defRPr>
            </a:lvl3pPr>
            <a:lvl4pPr marL="1600200" indent="-228600">
              <a:spcBef>
                <a:spcPct val="20000"/>
              </a:spcBef>
              <a:buClr>
                <a:schemeClr val="tx1"/>
              </a:buClr>
              <a:buSzPct val="50000"/>
              <a:buFont typeface="Wingdings" panose="05000000000000000000" pitchFamily="2" charset="2"/>
              <a:buChar char="w"/>
              <a:defRPr sz="1600" i="1">
                <a:solidFill>
                  <a:schemeClr val="tx1"/>
                </a:solidFill>
                <a:latin typeface="Calibri" panose="020F0502020204030204" pitchFamily="34" charset="0"/>
              </a:defRPr>
            </a:lvl4pPr>
            <a:lvl5pPr marL="2057400" indent="-228600">
              <a:spcBef>
                <a:spcPct val="20000"/>
              </a:spcBef>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9pPr>
          </a:lstStyle>
          <a:p>
            <a:pPr>
              <a:spcBef>
                <a:spcPct val="0"/>
              </a:spcBef>
              <a:buClrTx/>
              <a:buSzTx/>
              <a:buFontTx/>
              <a:buNone/>
            </a:pPr>
            <a:r>
              <a:rPr lang="es-CO" altLang="es-CO" sz="1800" dirty="0">
                <a:latin typeface="Arial" panose="020B0604020202020204" pitchFamily="34" charset="0"/>
              </a:rPr>
              <a:t>Creador BDD</a:t>
            </a:r>
          </a:p>
        </p:txBody>
      </p:sp>
      <p:sp>
        <p:nvSpPr>
          <p:cNvPr id="4" name="10 CuadroTexto"/>
          <p:cNvSpPr txBox="1">
            <a:spLocks noChangeArrowheads="1"/>
          </p:cNvSpPr>
          <p:nvPr/>
        </p:nvSpPr>
        <p:spPr bwMode="auto">
          <a:xfrm>
            <a:off x="2867026" y="1092200"/>
            <a:ext cx="2638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accent2"/>
              </a:buClr>
              <a:buSzPct val="125000"/>
              <a:buFont typeface="Webdings" panose="05030102010509060703" pitchFamily="18" charset="2"/>
              <a:buChar char="4"/>
              <a:defRPr sz="2800">
                <a:solidFill>
                  <a:srgbClr val="003399"/>
                </a:solidFill>
                <a:latin typeface="Calibri" panose="020F0502020204030204" pitchFamily="34" charset="0"/>
              </a:defRPr>
            </a:lvl1pPr>
            <a:lvl2pPr marL="742950" indent="-285750">
              <a:spcBef>
                <a:spcPct val="20000"/>
              </a:spcBef>
              <a:buClr>
                <a:schemeClr val="tx1"/>
              </a:buClr>
              <a:buFont typeface="Symbol" panose="05050102010706020507" pitchFamily="18" charset="2"/>
              <a:buChar char="·"/>
              <a:defRPr sz="2000">
                <a:solidFill>
                  <a:schemeClr val="tx1"/>
                </a:solidFill>
                <a:latin typeface="Calibri" panose="020F0502020204030204" pitchFamily="34" charset="0"/>
              </a:defRPr>
            </a:lvl2pPr>
            <a:lvl3pPr marL="1143000" indent="-228600">
              <a:spcBef>
                <a:spcPct val="20000"/>
              </a:spcBef>
              <a:buClr>
                <a:schemeClr val="tx1"/>
              </a:buClr>
              <a:buSzPct val="80000"/>
              <a:buFont typeface="Wingdings" panose="05000000000000000000" pitchFamily="2" charset="2"/>
              <a:buChar char="w"/>
              <a:defRPr sz="1600">
                <a:solidFill>
                  <a:schemeClr val="tx1"/>
                </a:solidFill>
                <a:latin typeface="Calibri" panose="020F0502020204030204" pitchFamily="34" charset="0"/>
              </a:defRPr>
            </a:lvl3pPr>
            <a:lvl4pPr marL="1600200" indent="-228600">
              <a:spcBef>
                <a:spcPct val="20000"/>
              </a:spcBef>
              <a:buClr>
                <a:schemeClr val="tx1"/>
              </a:buClr>
              <a:buSzPct val="50000"/>
              <a:buFont typeface="Wingdings" panose="05000000000000000000" pitchFamily="2" charset="2"/>
              <a:buChar char="w"/>
              <a:defRPr sz="1600" i="1">
                <a:solidFill>
                  <a:schemeClr val="tx1"/>
                </a:solidFill>
                <a:latin typeface="Calibri" panose="020F0502020204030204" pitchFamily="34" charset="0"/>
              </a:defRPr>
            </a:lvl4pPr>
            <a:lvl5pPr marL="2057400" indent="-228600">
              <a:spcBef>
                <a:spcPct val="20000"/>
              </a:spcBef>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9pPr>
          </a:lstStyle>
          <a:p>
            <a:pPr>
              <a:spcBef>
                <a:spcPct val="0"/>
              </a:spcBef>
              <a:buClrTx/>
              <a:buSzTx/>
              <a:buFontTx/>
              <a:buNone/>
            </a:pPr>
            <a:r>
              <a:rPr lang="es-CO" altLang="es-CO" sz="1800">
                <a:latin typeface="Arial" panose="020B0604020202020204" pitchFamily="34" charset="0"/>
              </a:rPr>
              <a:t>Creador XP, Junit, TDD </a:t>
            </a:r>
          </a:p>
        </p:txBody>
      </p:sp>
      <p:pic>
        <p:nvPicPr>
          <p:cNvPr id="6" name="Picture 13" descr="http://vignette1.wikia.nocookie.net/es.starwars/images/0/07/Facebook_logo.png/revision/latest?cb=20130221195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5375" y="4924812"/>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262" y="5172462"/>
            <a:ext cx="1943100" cy="7239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575" y="1778387"/>
            <a:ext cx="2228850" cy="30099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4388" y="1778387"/>
            <a:ext cx="2295525" cy="30654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2983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TDD</a:t>
            </a:r>
          </a:p>
        </p:txBody>
      </p:sp>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4353" y="1614576"/>
            <a:ext cx="5071705" cy="361645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6 Imagen" descr="http://i.stack.imgur.com/SQvL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532" y="1062897"/>
            <a:ext cx="4361342" cy="4505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03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Limitaciones TDD</a:t>
            </a:r>
          </a:p>
        </p:txBody>
      </p:sp>
      <p:sp>
        <p:nvSpPr>
          <p:cNvPr id="6" name="2 Marcador de contenido"/>
          <p:cNvSpPr txBox="1">
            <a:spLocks/>
          </p:cNvSpPr>
          <p:nvPr/>
        </p:nvSpPr>
        <p:spPr>
          <a:xfrm>
            <a:off x="1186937" y="1519881"/>
            <a:ext cx="8482013" cy="548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O" altLang="es-CO" sz="2200" dirty="0"/>
              <a:t>¿Cómo lo hago?</a:t>
            </a:r>
          </a:p>
          <a:p>
            <a:pPr algn="just"/>
            <a:r>
              <a:rPr lang="es-CO" altLang="es-CO" sz="2200" dirty="0"/>
              <a:t> ¿Por dónde empiezo?</a:t>
            </a:r>
          </a:p>
          <a:p>
            <a:pPr algn="just"/>
            <a:r>
              <a:rPr lang="es-CO" altLang="es-CO" sz="2200" dirty="0"/>
              <a:t>¿Cómo sé qué es lo que hay que implementar y lo que no?</a:t>
            </a:r>
          </a:p>
          <a:p>
            <a:pPr algn="just"/>
            <a:r>
              <a:rPr lang="es-CO" altLang="es-CO" sz="2200" dirty="0"/>
              <a:t>¿Cómo escribir un código que se pueda modificar sin romper funcionalidad existente?</a:t>
            </a:r>
          </a:p>
          <a:p>
            <a:pPr algn="just"/>
            <a:r>
              <a:rPr lang="es-CO" altLang="es-CO" sz="2200" dirty="0"/>
              <a:t>Las pruebas definen el diseño</a:t>
            </a:r>
          </a:p>
          <a:p>
            <a:pPr algn="just"/>
            <a:r>
              <a:rPr lang="es-CO" altLang="es-CO" sz="2200" dirty="0" err="1"/>
              <a:t>Mocks</a:t>
            </a:r>
            <a:r>
              <a:rPr lang="es-CO" altLang="es-CO" sz="2200" dirty="0"/>
              <a:t> aislados de la realidad del sistema</a:t>
            </a:r>
          </a:p>
          <a:p>
            <a:pPr algn="just"/>
            <a:r>
              <a:rPr lang="es-CO" altLang="es-CO" sz="2200" dirty="0"/>
              <a:t>Que no se pueda probar, no quiere decir que esta mal diseñado</a:t>
            </a:r>
          </a:p>
          <a:p>
            <a:pPr algn="just"/>
            <a:r>
              <a:rPr lang="es-CO" altLang="es-CO" sz="2200" dirty="0"/>
              <a:t>Interfaz compleja, reglas simples, prioriza la interfaz</a:t>
            </a:r>
          </a:p>
          <a:p>
            <a:pPr algn="just"/>
            <a:r>
              <a:rPr lang="es-CO" altLang="es-CO" sz="2200" dirty="0"/>
              <a:t>Que los test condicionen el diseño y no al revés</a:t>
            </a:r>
          </a:p>
          <a:p>
            <a:endParaRPr lang="es-CO" altLang="es-CO" dirty="0"/>
          </a:p>
        </p:txBody>
      </p:sp>
    </p:spTree>
    <p:extLst>
      <p:ext uri="{BB962C8B-B14F-4D97-AF65-F5344CB8AC3E}">
        <p14:creationId xmlns:p14="http://schemas.microsoft.com/office/powerpoint/2010/main" val="52610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47997" y="142504"/>
            <a:ext cx="10916689" cy="6412004"/>
          </a:xfrm>
          <a:prstGeom prst="rect">
            <a:avLst/>
          </a:prstGeom>
        </p:spPr>
      </p:pic>
      <p:sp>
        <p:nvSpPr>
          <p:cNvPr id="5" name="Rectángulo 4"/>
          <p:cNvSpPr/>
          <p:nvPr/>
        </p:nvSpPr>
        <p:spPr>
          <a:xfrm>
            <a:off x="156638" y="6554508"/>
            <a:ext cx="3453253" cy="276999"/>
          </a:xfrm>
          <a:prstGeom prst="rect">
            <a:avLst/>
          </a:prstGeom>
        </p:spPr>
        <p:txBody>
          <a:bodyPr wrap="none">
            <a:spAutoFit/>
          </a:bodyPr>
          <a:lstStyle/>
          <a:p>
            <a:r>
              <a:rPr lang="es-CO" sz="1200" dirty="0"/>
              <a:t>PRACTITEST - THE STATE OF TESTING™ REPORT 2022</a:t>
            </a:r>
          </a:p>
        </p:txBody>
      </p:sp>
    </p:spTree>
    <p:extLst>
      <p:ext uri="{BB962C8B-B14F-4D97-AF65-F5344CB8AC3E}">
        <p14:creationId xmlns:p14="http://schemas.microsoft.com/office/powerpoint/2010/main" val="311826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BDD</a:t>
            </a:r>
          </a:p>
        </p:txBody>
      </p:sp>
      <p:sp>
        <p:nvSpPr>
          <p:cNvPr id="4" name="2 Marcador de contenido"/>
          <p:cNvSpPr txBox="1">
            <a:spLocks/>
          </p:cNvSpPr>
          <p:nvPr/>
        </p:nvSpPr>
        <p:spPr>
          <a:xfrm>
            <a:off x="2157966" y="1166127"/>
            <a:ext cx="8482013" cy="548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400" indent="0" algn="just">
              <a:buFont typeface="Arial" panose="020B0604020202020204" pitchFamily="34" charset="0"/>
              <a:buNone/>
              <a:defRPr/>
            </a:pPr>
            <a:r>
              <a:rPr lang="es-CO" sz="1800" dirty="0"/>
              <a:t>“BDD es una metodología ágil de segunda generación, de afuera hacia adentro, basada en demanda, de múltiples interesados, múltiple escala y alta automatización. Describe un ciclo de interacciones con salidas bien definidas, resultando en la entrega de software funcionando y probado que importa.”</a:t>
            </a:r>
          </a:p>
          <a:p>
            <a:pPr marL="25400" indent="0">
              <a:buFont typeface="Arial" panose="020B0604020202020204" pitchFamily="34" charset="0"/>
              <a:buNone/>
              <a:defRPr/>
            </a:pPr>
            <a:r>
              <a:rPr lang="es-CO" sz="1800" dirty="0"/>
              <a:t>Dan North</a:t>
            </a:r>
          </a:p>
          <a:p>
            <a:pPr marL="25400" indent="0">
              <a:buFont typeface="Arial" panose="020B0604020202020204" pitchFamily="34" charset="0"/>
              <a:buNone/>
              <a:defRPr/>
            </a:pPr>
            <a:endParaRPr lang="es-CO" sz="1800" dirty="0"/>
          </a:p>
          <a:p>
            <a:pPr>
              <a:defRPr/>
            </a:pPr>
            <a:endParaRPr lang="es-CO" altLang="es-CO"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704" y="3303116"/>
            <a:ext cx="684212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6379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BDD</a:t>
            </a:r>
          </a:p>
        </p:txBody>
      </p:sp>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312" y="1372673"/>
            <a:ext cx="6994525" cy="2552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836" y="4917561"/>
            <a:ext cx="6991350" cy="13811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873" y="4342885"/>
            <a:ext cx="51054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3 Conector recto de flecha"/>
          <p:cNvCxnSpPr>
            <a:cxnSpLocks noChangeShapeType="1"/>
          </p:cNvCxnSpPr>
          <p:nvPr/>
        </p:nvCxnSpPr>
        <p:spPr bwMode="auto">
          <a:xfrm>
            <a:off x="5902111" y="3980935"/>
            <a:ext cx="0" cy="215900"/>
          </a:xfrm>
          <a:prstGeom prst="straightConnector1">
            <a:avLst/>
          </a:prstGeom>
          <a:noFill/>
          <a:ln w="28575" algn="ctr">
            <a:solidFill>
              <a:srgbClr val="FF9900"/>
            </a:solidFill>
            <a:round/>
            <a:headEnd/>
            <a:tailEnd type="arrow" w="med" len="med"/>
          </a:ln>
          <a:extLst>
            <a:ext uri="{909E8E84-426E-40DD-AFC4-6F175D3DCCD1}">
              <a14:hiddenFill xmlns:a14="http://schemas.microsoft.com/office/drawing/2010/main">
                <a:noFill/>
              </a14:hiddenFill>
            </a:ext>
          </a:extLst>
        </p:spPr>
      </p:cxnSp>
      <p:cxnSp>
        <p:nvCxnSpPr>
          <p:cNvPr id="8" name="10 Conector recto de flecha"/>
          <p:cNvCxnSpPr>
            <a:cxnSpLocks noChangeShapeType="1"/>
          </p:cNvCxnSpPr>
          <p:nvPr/>
        </p:nvCxnSpPr>
        <p:spPr bwMode="auto">
          <a:xfrm>
            <a:off x="5884648" y="4628635"/>
            <a:ext cx="0" cy="217488"/>
          </a:xfrm>
          <a:prstGeom prst="straightConnector1">
            <a:avLst/>
          </a:prstGeom>
          <a:noFill/>
          <a:ln w="28575" algn="ctr">
            <a:solidFill>
              <a:srgbClr val="FF9900"/>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30627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BDD</a:t>
            </a:r>
          </a:p>
        </p:txBody>
      </p:sp>
      <p:sp>
        <p:nvSpPr>
          <p:cNvPr id="9" name="2 Marcador de contenido"/>
          <p:cNvSpPr txBox="1">
            <a:spLocks/>
          </p:cNvSpPr>
          <p:nvPr/>
        </p:nvSpPr>
        <p:spPr>
          <a:xfrm>
            <a:off x="400680" y="1673225"/>
            <a:ext cx="7367601" cy="35989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O" altLang="es-CO" sz="1800" dirty="0"/>
              <a:t>Una prueba unitaria con buen nombre brilla</a:t>
            </a:r>
          </a:p>
          <a:p>
            <a:pPr algn="just"/>
            <a:r>
              <a:rPr lang="es-CO" altLang="es-CO" sz="1800" dirty="0"/>
              <a:t>Debería en vez de Test</a:t>
            </a:r>
          </a:p>
          <a:p>
            <a:pPr algn="just"/>
            <a:r>
              <a:rPr lang="es-CO" altLang="es-CO" sz="1800" dirty="0"/>
              <a:t>2003 creación de </a:t>
            </a:r>
            <a:r>
              <a:rPr lang="es-CO" altLang="es-CO" sz="1800" dirty="0" err="1"/>
              <a:t>Jbehave</a:t>
            </a:r>
            <a:r>
              <a:rPr lang="es-CO" altLang="es-CO" sz="1800" dirty="0"/>
              <a:t> con enfoque de debería y no de test.</a:t>
            </a:r>
          </a:p>
          <a:p>
            <a:pPr algn="just"/>
            <a:r>
              <a:rPr lang="es-CO" altLang="es-CO" sz="1800" dirty="0"/>
              <a:t>En 2004 se da cuenta que los “deberías” estaban expresados como enunciados de análisis de sistema.</a:t>
            </a:r>
          </a:p>
          <a:p>
            <a:pPr algn="just"/>
            <a:r>
              <a:rPr lang="es-CO" altLang="es-CO" sz="1800" dirty="0"/>
              <a:t>Lenguaje Ubicuo “DDD”</a:t>
            </a:r>
          </a:p>
          <a:p>
            <a:pPr algn="just"/>
            <a:r>
              <a:rPr lang="es-CO" altLang="es-CO" sz="1800" dirty="0"/>
              <a:t>Nace el </a:t>
            </a:r>
            <a:r>
              <a:rPr lang="es-CO" altLang="es-CO" sz="1800" dirty="0" err="1"/>
              <a:t>Given</a:t>
            </a:r>
            <a:r>
              <a:rPr lang="es-CO" altLang="es-CO" sz="1800" dirty="0"/>
              <a:t>, </a:t>
            </a:r>
            <a:r>
              <a:rPr lang="es-CO" altLang="es-CO" sz="1800" dirty="0" err="1"/>
              <a:t>When</a:t>
            </a:r>
            <a:r>
              <a:rPr lang="es-CO" altLang="es-CO" sz="1800" dirty="0"/>
              <a:t>, </a:t>
            </a:r>
            <a:r>
              <a:rPr lang="es-CO" altLang="es-CO" sz="1800" dirty="0" err="1"/>
              <a:t>Then</a:t>
            </a:r>
            <a:r>
              <a:rPr lang="es-CO" altLang="es-CO" sz="1800" dirty="0"/>
              <a:t> (Dado que, Cuando, Entonces)</a:t>
            </a:r>
          </a:p>
          <a:p>
            <a:pPr algn="just"/>
            <a:r>
              <a:rPr lang="es-CO" altLang="es-CO" sz="1800" dirty="0"/>
              <a:t>Entonces los criterios de aceptación se pueden ejecutar</a:t>
            </a:r>
          </a:p>
          <a:p>
            <a:pPr algn="just"/>
            <a:r>
              <a:rPr lang="es-CO" altLang="es-CO" sz="1800" dirty="0" err="1"/>
              <a:t>Gherkin</a:t>
            </a:r>
            <a:r>
              <a:rPr lang="es-CO" altLang="es-CO" sz="1800" dirty="0"/>
              <a:t> </a:t>
            </a:r>
          </a:p>
          <a:p>
            <a:endParaRPr lang="es-CO" altLang="es-CO" dirty="0"/>
          </a:p>
        </p:txBody>
      </p:sp>
      <p:pic>
        <p:nvPicPr>
          <p:cNvPr id="10" name="4 Imagen" descr="http://agilelucero.com/wp-content/uploads/2014/05/bdd-cycle-around-tdd-cycles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2470" y="2347784"/>
            <a:ext cx="3456551" cy="2450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944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Ciclo ATDD</a:t>
            </a:r>
          </a:p>
        </p:txBody>
      </p:sp>
      <p:pic>
        <p:nvPicPr>
          <p:cNvPr id="7" name="Picture 1" descr="C:\Users\UserQV\Desktop\bdd\atdd-i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893763"/>
            <a:ext cx="7369175"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2 CuadroTexto"/>
          <p:cNvSpPr txBox="1">
            <a:spLocks noChangeArrowheads="1"/>
          </p:cNvSpPr>
          <p:nvPr/>
        </p:nvSpPr>
        <p:spPr bwMode="auto">
          <a:xfrm>
            <a:off x="8688389" y="4581525"/>
            <a:ext cx="10747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50000"/>
              </a:spcBef>
              <a:buClr>
                <a:schemeClr val="accent2"/>
              </a:buClr>
              <a:buSzPct val="125000"/>
              <a:buFont typeface="Webdings" panose="05030102010509060703" pitchFamily="18" charset="2"/>
              <a:buChar char="4"/>
              <a:defRPr sz="2800">
                <a:solidFill>
                  <a:srgbClr val="003399"/>
                </a:solidFill>
                <a:latin typeface="Calibri" panose="020F0502020204030204" pitchFamily="34" charset="0"/>
              </a:defRPr>
            </a:lvl1pPr>
            <a:lvl2pPr marL="742950" indent="-285750">
              <a:spcBef>
                <a:spcPct val="20000"/>
              </a:spcBef>
              <a:buClr>
                <a:schemeClr val="tx1"/>
              </a:buClr>
              <a:buFont typeface="Symbol" panose="05050102010706020507" pitchFamily="18" charset="2"/>
              <a:buChar char="·"/>
              <a:defRPr sz="2000">
                <a:solidFill>
                  <a:schemeClr val="tx1"/>
                </a:solidFill>
                <a:latin typeface="Calibri" panose="020F0502020204030204" pitchFamily="34" charset="0"/>
              </a:defRPr>
            </a:lvl2pPr>
            <a:lvl3pPr marL="1143000" indent="-228600">
              <a:spcBef>
                <a:spcPct val="20000"/>
              </a:spcBef>
              <a:buClr>
                <a:schemeClr val="tx1"/>
              </a:buClr>
              <a:buSzPct val="80000"/>
              <a:buFont typeface="Wingdings" panose="05000000000000000000" pitchFamily="2" charset="2"/>
              <a:buChar char="w"/>
              <a:defRPr sz="1600">
                <a:solidFill>
                  <a:schemeClr val="tx1"/>
                </a:solidFill>
                <a:latin typeface="Calibri" panose="020F0502020204030204" pitchFamily="34" charset="0"/>
              </a:defRPr>
            </a:lvl3pPr>
            <a:lvl4pPr marL="1600200" indent="-228600">
              <a:spcBef>
                <a:spcPct val="20000"/>
              </a:spcBef>
              <a:buClr>
                <a:schemeClr val="tx1"/>
              </a:buClr>
              <a:buSzPct val="50000"/>
              <a:buFont typeface="Wingdings" panose="05000000000000000000" pitchFamily="2" charset="2"/>
              <a:buChar char="w"/>
              <a:defRPr sz="1600" i="1">
                <a:solidFill>
                  <a:schemeClr val="tx1"/>
                </a:solidFill>
                <a:latin typeface="Calibri" panose="020F0502020204030204" pitchFamily="34" charset="0"/>
              </a:defRPr>
            </a:lvl4pPr>
            <a:lvl5pPr marL="2057400" indent="-228600">
              <a:spcBef>
                <a:spcPct val="20000"/>
              </a:spcBef>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5pPr>
            <a:lvl6pPr marL="25146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6pPr>
            <a:lvl7pPr marL="29718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7pPr>
            <a:lvl8pPr marL="34290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8pPr>
            <a:lvl9pPr marL="3886200" indent="-228600" eaLnBrk="0" fontAlgn="base" hangingPunct="0">
              <a:spcBef>
                <a:spcPct val="20000"/>
              </a:spcBef>
              <a:spcAft>
                <a:spcPct val="0"/>
              </a:spcAft>
              <a:buClr>
                <a:srgbClr val="003366"/>
              </a:buClr>
              <a:buSzPct val="80000"/>
              <a:buFont typeface="Wingdings" panose="05000000000000000000" pitchFamily="2" charset="2"/>
              <a:buChar char="¬"/>
              <a:defRPr sz="1000">
                <a:solidFill>
                  <a:schemeClr val="tx1"/>
                </a:solidFill>
                <a:latin typeface="Calibri" panose="020F0502020204030204" pitchFamily="34" charset="0"/>
              </a:defRPr>
            </a:lvl9pPr>
          </a:lstStyle>
          <a:p>
            <a:pPr eaLnBrk="1" hangingPunct="1">
              <a:spcBef>
                <a:spcPct val="0"/>
              </a:spcBef>
              <a:buClrTx/>
              <a:buSzTx/>
              <a:buFontTx/>
              <a:buNone/>
            </a:pPr>
            <a:r>
              <a:rPr lang="es-CO" altLang="es-CO" sz="3200">
                <a:latin typeface="Arial" panose="020B0604020202020204" pitchFamily="34" charset="0"/>
              </a:rPr>
              <a:t>BDD</a:t>
            </a:r>
          </a:p>
        </p:txBody>
      </p:sp>
      <p:cxnSp>
        <p:nvCxnSpPr>
          <p:cNvPr id="11" name="4 Conector recto de flecha"/>
          <p:cNvCxnSpPr>
            <a:cxnSpLocks noChangeShapeType="1"/>
          </p:cNvCxnSpPr>
          <p:nvPr/>
        </p:nvCxnSpPr>
        <p:spPr bwMode="auto">
          <a:xfrm>
            <a:off x="6888163" y="4581525"/>
            <a:ext cx="1655762" cy="215900"/>
          </a:xfrm>
          <a:prstGeom prst="straightConnector1">
            <a:avLst/>
          </a:prstGeom>
          <a:noFill/>
          <a:ln w="28575" algn="ctr">
            <a:solidFill>
              <a:srgbClr val="2358BE"/>
            </a:solidFill>
            <a:round/>
            <a:headEnd/>
            <a:tailEnd type="arrow"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983626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Diferencias</a:t>
            </a:r>
          </a:p>
        </p:txBody>
      </p:sp>
      <p:sp>
        <p:nvSpPr>
          <p:cNvPr id="3" name="2 Marcador de contenido"/>
          <p:cNvSpPr txBox="1">
            <a:spLocks/>
          </p:cNvSpPr>
          <p:nvPr/>
        </p:nvSpPr>
        <p:spPr>
          <a:xfrm>
            <a:off x="953530" y="2262231"/>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s-CO" altLang="es-CO" sz="2000" dirty="0"/>
              <a:t>“TDD se ocupa solo a nivel unitario o una porción pequeña de la aplicación en desarrollo, BDD se va a ocupar de que las pruebas sobre la integración de esas unidades a un nivel de negocio para que no solo sean pruebas sino que también sean documentación viva de la aplicación al alcance de cualquier usuario y en su mismo idioma (términos que usa comúnmente). Por ultimo ATDD pasa a participar a nivel de la creación de la US, asegurándose que estamos construyendo lo que el cliente realmente necesita en esta etapa de desarrollo”</a:t>
            </a:r>
          </a:p>
          <a:p>
            <a:endParaRPr lang="es-CO" altLang="es-CO" dirty="0"/>
          </a:p>
        </p:txBody>
      </p:sp>
    </p:spTree>
    <p:extLst>
      <p:ext uri="{BB962C8B-B14F-4D97-AF65-F5344CB8AC3E}">
        <p14:creationId xmlns:p14="http://schemas.microsoft.com/office/powerpoint/2010/main" val="223884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Beneficios BDD</a:t>
            </a:r>
          </a:p>
        </p:txBody>
      </p:sp>
      <p:sp>
        <p:nvSpPr>
          <p:cNvPr id="4" name="2 Marcador de contenido"/>
          <p:cNvSpPr txBox="1">
            <a:spLocks/>
          </p:cNvSpPr>
          <p:nvPr/>
        </p:nvSpPr>
        <p:spPr>
          <a:xfrm>
            <a:off x="400680" y="1784436"/>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CO" altLang="es-CO" sz="1600" dirty="0"/>
              <a:t>Propiedad de los clientes</a:t>
            </a:r>
          </a:p>
          <a:p>
            <a:pPr algn="just"/>
            <a:r>
              <a:rPr lang="es-CO" altLang="es-CO" sz="1600" dirty="0"/>
              <a:t>Escrito en conjunto con los clientes, desarrolladores y analistas de prueba. Entendimiento compartido.</a:t>
            </a:r>
          </a:p>
          <a:p>
            <a:pPr algn="just"/>
            <a:r>
              <a:rPr lang="es-CO" altLang="es-CO" sz="1600" dirty="0"/>
              <a:t>Sobre el </a:t>
            </a:r>
            <a:r>
              <a:rPr lang="es-CO" altLang="es-CO" sz="1600" b="1" dirty="0"/>
              <a:t>Qué</a:t>
            </a:r>
            <a:r>
              <a:rPr lang="es-CO" altLang="es-CO" sz="1600" dirty="0"/>
              <a:t> y no sobre el </a:t>
            </a:r>
            <a:r>
              <a:rPr lang="es-CO" altLang="es-CO" sz="1600" b="1" dirty="0"/>
              <a:t>Cómo</a:t>
            </a:r>
            <a:endParaRPr lang="es-CO" altLang="es-CO" sz="1600" dirty="0"/>
          </a:p>
          <a:p>
            <a:pPr algn="just"/>
            <a:r>
              <a:rPr lang="es-CO" altLang="es-CO" sz="1600" dirty="0"/>
              <a:t>Expresada en lenguaje de dominio del problema</a:t>
            </a:r>
          </a:p>
          <a:p>
            <a:pPr algn="just"/>
            <a:r>
              <a:rPr lang="es-CO" altLang="es-CO" sz="1600" dirty="0"/>
              <a:t>Conciso, preciso y sin ambigüedades</a:t>
            </a:r>
          </a:p>
          <a:p>
            <a:pPr algn="just"/>
            <a:r>
              <a:rPr lang="es-CO" altLang="es-CO" sz="1600" dirty="0"/>
              <a:t>Documentación en Vivo</a:t>
            </a:r>
          </a:p>
          <a:p>
            <a:pPr algn="just"/>
            <a:r>
              <a:rPr lang="es-CO" altLang="es-CO" sz="1600" dirty="0"/>
              <a:t>Las pruebas definen el comportamiento del sistema</a:t>
            </a:r>
          </a:p>
          <a:p>
            <a:pPr algn="just"/>
            <a:r>
              <a:rPr lang="es-CO" altLang="es-CO" sz="1600" dirty="0"/>
              <a:t>Rápido desarrollo</a:t>
            </a:r>
          </a:p>
          <a:p>
            <a:endParaRPr lang="es-CO" altLang="es-CO" dirty="0"/>
          </a:p>
          <a:p>
            <a:endParaRPr lang="es-CO" altLang="es-CO" b="1" dirty="0"/>
          </a:p>
        </p:txBody>
      </p:sp>
    </p:spTree>
    <p:extLst>
      <p:ext uri="{BB962C8B-B14F-4D97-AF65-F5344CB8AC3E}">
        <p14:creationId xmlns:p14="http://schemas.microsoft.com/office/powerpoint/2010/main" val="3118448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err="1">
                <a:latin typeface="Corbel" panose="020B0503020204020204" pitchFamily="34" charset="0"/>
                <a:ea typeface="Century Gothic" charset="0"/>
                <a:cs typeface="Century Gothic" charset="0"/>
              </a:rPr>
              <a:t>Gherkin</a:t>
            </a:r>
            <a:r>
              <a:rPr lang="es-CO" sz="3600" dirty="0">
                <a:latin typeface="Corbel" panose="020B0503020204020204" pitchFamily="34" charset="0"/>
                <a:ea typeface="Century Gothic" charset="0"/>
                <a:cs typeface="Century Gothic" charset="0"/>
              </a:rPr>
              <a:t> – </a:t>
            </a:r>
            <a:r>
              <a:rPr lang="es-CO" sz="3600" dirty="0" err="1">
                <a:latin typeface="Corbel" panose="020B0503020204020204" pitchFamily="34" charset="0"/>
                <a:ea typeface="Century Gothic" charset="0"/>
                <a:cs typeface="Century Gothic" charset="0"/>
              </a:rPr>
              <a:t>Jbehave</a:t>
            </a:r>
            <a:r>
              <a:rPr lang="es-CO" sz="3600" dirty="0">
                <a:latin typeface="Corbel" panose="020B0503020204020204" pitchFamily="34" charset="0"/>
                <a:ea typeface="Century Gothic" charset="0"/>
                <a:cs typeface="Century Gothic" charset="0"/>
              </a:rPr>
              <a:t> - </a:t>
            </a:r>
            <a:r>
              <a:rPr lang="es-CO" sz="3600" dirty="0" err="1">
                <a:latin typeface="Corbel" panose="020B0503020204020204" pitchFamily="34" charset="0"/>
                <a:ea typeface="Century Gothic" charset="0"/>
                <a:cs typeface="Century Gothic" charset="0"/>
              </a:rPr>
              <a:t>Cucumber</a:t>
            </a:r>
            <a:endParaRPr lang="es-CO" sz="3600" dirty="0">
              <a:latin typeface="Corbel" panose="020B0503020204020204" pitchFamily="34" charset="0"/>
              <a:ea typeface="Century Gothic" charset="0"/>
              <a:cs typeface="Century Gothic" charset="0"/>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208214" y="1196976"/>
            <a:ext cx="1647825" cy="12858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51" y="2708275"/>
            <a:ext cx="5686425"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839" y="5157789"/>
            <a:ext cx="43148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461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F9CD9B2A-4717-4410-81C9-4B0FC3B71CE4}"/>
              </a:ext>
            </a:extLst>
          </p:cNvPr>
          <p:cNvSpPr>
            <a:spLocks noGrp="1"/>
          </p:cNvSpPr>
          <p:nvPr>
            <p:ph type="title"/>
          </p:nvPr>
        </p:nvSpPr>
        <p:spPr/>
        <p:txBody>
          <a:bodyPr/>
          <a:lstStyle/>
          <a:p>
            <a:r>
              <a:rPr lang="es-ES" dirty="0"/>
              <a:t>GRACIAS</a:t>
            </a:r>
          </a:p>
        </p:txBody>
      </p:sp>
    </p:spTree>
    <p:extLst>
      <p:ext uri="{BB962C8B-B14F-4D97-AF65-F5344CB8AC3E}">
        <p14:creationId xmlns:p14="http://schemas.microsoft.com/office/powerpoint/2010/main" val="361592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56638" y="6554508"/>
            <a:ext cx="3453253" cy="276999"/>
          </a:xfrm>
          <a:prstGeom prst="rect">
            <a:avLst/>
          </a:prstGeom>
        </p:spPr>
        <p:txBody>
          <a:bodyPr wrap="none">
            <a:spAutoFit/>
          </a:bodyPr>
          <a:lstStyle/>
          <a:p>
            <a:r>
              <a:rPr lang="es-CO" sz="1200" dirty="0"/>
              <a:t>PRACTITEST - THE STATE OF TESTING™ REPORT 2022</a:t>
            </a:r>
          </a:p>
        </p:txBody>
      </p:sp>
      <p:pic>
        <p:nvPicPr>
          <p:cNvPr id="2" name="Imagen 1"/>
          <p:cNvPicPr>
            <a:picLocks noChangeAspect="1"/>
          </p:cNvPicPr>
          <p:nvPr/>
        </p:nvPicPr>
        <p:blipFill>
          <a:blip r:embed="rId2"/>
          <a:stretch>
            <a:fillRect/>
          </a:stretch>
        </p:blipFill>
        <p:spPr>
          <a:xfrm>
            <a:off x="156638" y="0"/>
            <a:ext cx="10027793" cy="5949538"/>
          </a:xfrm>
          <a:prstGeom prst="rect">
            <a:avLst/>
          </a:prstGeom>
        </p:spPr>
      </p:pic>
      <p:sp>
        <p:nvSpPr>
          <p:cNvPr id="3" name="Rectángulo 2"/>
          <p:cNvSpPr/>
          <p:nvPr/>
        </p:nvSpPr>
        <p:spPr>
          <a:xfrm>
            <a:off x="7149540" y="5103674"/>
            <a:ext cx="5042460" cy="1754326"/>
          </a:xfrm>
          <a:prstGeom prst="rect">
            <a:avLst/>
          </a:prstGeom>
          <a:solidFill>
            <a:schemeClr val="bg1"/>
          </a:solidFill>
        </p:spPr>
        <p:txBody>
          <a:bodyPr wrap="square">
            <a:spAutoFit/>
          </a:bodyPr>
          <a:lstStyle/>
          <a:p>
            <a:pPr algn="just"/>
            <a:r>
              <a:rPr lang="es-CO" sz="1200" dirty="0"/>
              <a:t>Es muy interesante ver que más del 45% de los encuestados dicen que la automatización de pruebas tiene reemplazó al menos la mitad (o más) de sus esfuerzos de prueba. La evolución y mejora en la automatización de pruebas las tecnologías se pueden ver claramente en estos números, pero creemos que este no es el único factor en juego aquí como cosas como la reducción de las pruebas debido a las prácticas Agile/DevOps, así como los cambios a la izquierda y a la derecha también debería haber contribuido a la reducción general del número de pruebas que estamos ejecutando en lo que solían ser las fases de prueba tradicionales de nuestros proyectos.</a:t>
            </a:r>
          </a:p>
        </p:txBody>
      </p:sp>
    </p:spTree>
    <p:extLst>
      <p:ext uri="{BB962C8B-B14F-4D97-AF65-F5344CB8AC3E}">
        <p14:creationId xmlns:p14="http://schemas.microsoft.com/office/powerpoint/2010/main" val="4248528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6638" y="0"/>
            <a:ext cx="10938295" cy="6450389"/>
          </a:xfrm>
          <a:prstGeom prst="rect">
            <a:avLst/>
          </a:prstGeom>
        </p:spPr>
      </p:pic>
      <p:sp>
        <p:nvSpPr>
          <p:cNvPr id="5" name="Rectángulo 4"/>
          <p:cNvSpPr/>
          <p:nvPr/>
        </p:nvSpPr>
        <p:spPr>
          <a:xfrm>
            <a:off x="156638" y="6554508"/>
            <a:ext cx="3453253" cy="276999"/>
          </a:xfrm>
          <a:prstGeom prst="rect">
            <a:avLst/>
          </a:prstGeom>
        </p:spPr>
        <p:txBody>
          <a:bodyPr wrap="none">
            <a:spAutoFit/>
          </a:bodyPr>
          <a:lstStyle/>
          <a:p>
            <a:r>
              <a:rPr lang="es-CO" sz="1200" dirty="0"/>
              <a:t>PRACTITEST - THE STATE OF TESTING™ REPORT 2022</a:t>
            </a:r>
          </a:p>
        </p:txBody>
      </p:sp>
      <p:sp>
        <p:nvSpPr>
          <p:cNvPr id="3" name="Rectángulo 2"/>
          <p:cNvSpPr/>
          <p:nvPr/>
        </p:nvSpPr>
        <p:spPr>
          <a:xfrm>
            <a:off x="7149540" y="5308012"/>
            <a:ext cx="5042460" cy="1384995"/>
          </a:xfrm>
          <a:prstGeom prst="rect">
            <a:avLst/>
          </a:prstGeom>
          <a:solidFill>
            <a:schemeClr val="bg1"/>
          </a:solidFill>
        </p:spPr>
        <p:txBody>
          <a:bodyPr wrap="square">
            <a:spAutoFit/>
          </a:bodyPr>
          <a:lstStyle/>
          <a:p>
            <a:pPr algn="just"/>
            <a:r>
              <a:rPr lang="es-ES" sz="1200" dirty="0"/>
              <a:t>Por desgracia o por suerte, según se mire, un probador era y sigue siendo el equivalente a una navaja suiza. Para su equipo. Esto significa que necesitamos tener una combinación de habilidades que satisfagan nuestras necesidades dependiendo del desafío siendo arrojado contra nosotros. Como siempre, la flexibilidad, el pensamiento crítico y la capacidad de aprender todo el tiempo son las herramientas más necesarias para cualquier probador debe tener éxito en nuestro comercio.</a:t>
            </a:r>
            <a:endParaRPr lang="es-CO" sz="1200" dirty="0"/>
          </a:p>
        </p:txBody>
      </p:sp>
    </p:spTree>
    <p:extLst>
      <p:ext uri="{BB962C8B-B14F-4D97-AF65-F5344CB8AC3E}">
        <p14:creationId xmlns:p14="http://schemas.microsoft.com/office/powerpoint/2010/main" val="3699483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61651" y="309283"/>
            <a:ext cx="10239299" cy="1446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4400" dirty="0">
                <a:latin typeface="Corbel" panose="020B0503020204020204" pitchFamily="34" charset="0"/>
                <a:ea typeface="Century Gothic" charset="0"/>
                <a:cs typeface="Century Gothic" charset="0"/>
              </a:rPr>
              <a:t>¡A jugar!</a:t>
            </a:r>
          </a:p>
          <a:p>
            <a:pPr marL="0" marR="0" indent="0" algn="l" defTabSz="914400" rtl="0" fontAlgn="auto" latinLnBrk="0" hangingPunct="0">
              <a:lnSpc>
                <a:spcPct val="100000"/>
              </a:lnSpc>
              <a:spcBef>
                <a:spcPts val="0"/>
              </a:spcBef>
              <a:spcAft>
                <a:spcPts val="0"/>
              </a:spcAft>
              <a:buClrTx/>
              <a:buSzTx/>
              <a:buFontTx/>
              <a:buNone/>
              <a:tabLst/>
            </a:pPr>
            <a:endParaRPr lang="es-CO" sz="4400" dirty="0">
              <a:latin typeface="Corbel" panose="020B0503020204020204" pitchFamily="34" charset="0"/>
              <a:ea typeface="Century Gothic" charset="0"/>
              <a:cs typeface="Century Gothic" charset="0"/>
            </a:endParaRPr>
          </a:p>
        </p:txBody>
      </p:sp>
      <p:pic>
        <p:nvPicPr>
          <p:cNvPr id="2" name="Picture 2" descr="Kahoot! - Juega y crea quizzes - Aplicaciones en Google P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884" y="966226"/>
            <a:ext cx="6382547" cy="311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90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61651" y="309283"/>
            <a:ext cx="1023929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4400" dirty="0">
                <a:latin typeface="Corbel" panose="020B0503020204020204" pitchFamily="34" charset="0"/>
                <a:ea typeface="Century Gothic" charset="0"/>
                <a:cs typeface="Century Gothic" charset="0"/>
              </a:rPr>
              <a:t>Contenido</a:t>
            </a:r>
          </a:p>
        </p:txBody>
      </p:sp>
      <p:sp>
        <p:nvSpPr>
          <p:cNvPr id="3" name="CuadroTexto 2"/>
          <p:cNvSpPr txBox="1"/>
          <p:nvPr/>
        </p:nvSpPr>
        <p:spPr>
          <a:xfrm>
            <a:off x="872231" y="1833570"/>
            <a:ext cx="3586348" cy="954107"/>
          </a:xfrm>
          <a:prstGeom prst="rect">
            <a:avLst/>
          </a:prstGeom>
          <a:noFill/>
        </p:spPr>
        <p:txBody>
          <a:bodyPr wrap="square" rtlCol="0">
            <a:spAutoFit/>
          </a:bodyPr>
          <a:lstStyle/>
          <a:p>
            <a:pPr algn="ctr"/>
            <a:r>
              <a:rPr lang="es-CO" sz="2800" dirty="0"/>
              <a:t>¿Que esperan de este curso?</a:t>
            </a:r>
          </a:p>
        </p:txBody>
      </p:sp>
      <p:pic>
        <p:nvPicPr>
          <p:cNvPr id="1026" name="Picture 2" descr="Cómo escuchar mejor- RED/ACCIÓ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962" y="3516570"/>
            <a:ext cx="4497985" cy="2459836"/>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esquinas redondeadas 48">
            <a:extLst>
              <a:ext uri="{FF2B5EF4-FFF2-40B4-BE49-F238E27FC236}">
                <a16:creationId xmlns:a16="http://schemas.microsoft.com/office/drawing/2014/main" xmlns="" id="{EC379339-95DD-48D4-B056-B6E3B07DC9D8}"/>
              </a:ext>
            </a:extLst>
          </p:cNvPr>
          <p:cNvSpPr/>
          <p:nvPr/>
        </p:nvSpPr>
        <p:spPr>
          <a:xfrm>
            <a:off x="6257144" y="1898734"/>
            <a:ext cx="2494062" cy="1687447"/>
          </a:xfrm>
          <a:prstGeom prst="roundRect">
            <a:avLst/>
          </a:prstGeom>
          <a:gradFill flip="none" rotWithShape="1">
            <a:gsLst>
              <a:gs pos="0">
                <a:schemeClr val="accent1">
                  <a:lumMod val="0"/>
                  <a:lumOff val="100000"/>
                </a:schemeClr>
              </a:gs>
              <a:gs pos="43000">
                <a:srgbClr val="6785C1"/>
              </a:gs>
              <a:gs pos="100000">
                <a:schemeClr val="accent1">
                  <a:lumMod val="100000"/>
                </a:schemeClr>
              </a:gs>
            </a:gsLst>
            <a:lin ang="15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a16="http://schemas.microsoft.com/office/drawing/2014/main" xmlns="" id="{E9EFDC15-CF4F-4B9C-8FF0-F89B2744E763}"/>
              </a:ext>
            </a:extLst>
          </p:cNvPr>
          <p:cNvSpPr txBox="1"/>
          <p:nvPr/>
        </p:nvSpPr>
        <p:spPr>
          <a:xfrm>
            <a:off x="6506986" y="1898734"/>
            <a:ext cx="2015943" cy="523220"/>
          </a:xfrm>
          <a:prstGeom prst="rect">
            <a:avLst/>
          </a:prstGeom>
          <a:noFill/>
        </p:spPr>
        <p:txBody>
          <a:bodyPr wrap="square" rtlCol="0">
            <a:spAutoFit/>
          </a:bodyPr>
          <a:lstStyle/>
          <a:p>
            <a:pPr algn="ctr"/>
            <a:r>
              <a:rPr lang="es-CO" sz="1400" b="1" dirty="0">
                <a:solidFill>
                  <a:schemeClr val="bg1"/>
                </a:solidFill>
              </a:rPr>
              <a:t>Modulo I – Conceptos Básicos</a:t>
            </a:r>
          </a:p>
        </p:txBody>
      </p:sp>
      <p:sp>
        <p:nvSpPr>
          <p:cNvPr id="17" name="CuadroTexto 22">
            <a:extLst>
              <a:ext uri="{FF2B5EF4-FFF2-40B4-BE49-F238E27FC236}">
                <a16:creationId xmlns:a16="http://schemas.microsoft.com/office/drawing/2014/main" xmlns="" id="{80FB5788-A89D-4F86-AC91-319D557C239B}"/>
              </a:ext>
            </a:extLst>
          </p:cNvPr>
          <p:cNvSpPr txBox="1"/>
          <p:nvPr/>
        </p:nvSpPr>
        <p:spPr>
          <a:xfrm>
            <a:off x="6267927" y="2404693"/>
            <a:ext cx="2494062" cy="70788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lumMod val="95000"/>
                  </a:schemeClr>
                </a:solidFill>
              </a:rPr>
              <a:t>¿Qué es una prueba unitaria?</a:t>
            </a:r>
          </a:p>
          <a:p>
            <a:pPr marL="171450" indent="-171450">
              <a:buFont typeface="Arial" panose="020B0604020202020204" pitchFamily="34" charset="0"/>
              <a:buChar char="•"/>
            </a:pPr>
            <a:r>
              <a:rPr lang="es-MX" sz="1000" dirty="0">
                <a:solidFill>
                  <a:schemeClr val="bg1">
                    <a:lumMod val="95000"/>
                  </a:schemeClr>
                </a:solidFill>
                <a:cs typeface="Arial"/>
              </a:rPr>
              <a:t>Otros niveles de prueba</a:t>
            </a:r>
          </a:p>
          <a:p>
            <a:pPr marL="171450" indent="-171450">
              <a:buFont typeface="Arial" panose="020B0604020202020204" pitchFamily="34" charset="0"/>
              <a:buChar char="•"/>
            </a:pPr>
            <a:r>
              <a:rPr lang="es-MX" sz="1000" dirty="0">
                <a:solidFill>
                  <a:schemeClr val="bg1">
                    <a:lumMod val="95000"/>
                  </a:schemeClr>
                </a:solidFill>
                <a:cs typeface="Arial"/>
              </a:rPr>
              <a:t>Conociendo las pruebas unitarias</a:t>
            </a:r>
          </a:p>
          <a:p>
            <a:pPr marL="171450" indent="-171450">
              <a:buFont typeface="Arial" panose="020B0604020202020204" pitchFamily="34" charset="0"/>
              <a:buChar char="•"/>
            </a:pPr>
            <a:r>
              <a:rPr lang="es-MX" sz="1000" dirty="0">
                <a:solidFill>
                  <a:schemeClr val="bg1">
                    <a:lumMod val="95000"/>
                  </a:schemeClr>
                </a:solidFill>
                <a:cs typeface="Arial"/>
              </a:rPr>
              <a:t>Principios FIRST</a:t>
            </a:r>
          </a:p>
        </p:txBody>
      </p:sp>
      <p:sp>
        <p:nvSpPr>
          <p:cNvPr id="18" name="Rectángulo: esquinas redondeadas 14">
            <a:extLst>
              <a:ext uri="{FF2B5EF4-FFF2-40B4-BE49-F238E27FC236}">
                <a16:creationId xmlns:a16="http://schemas.microsoft.com/office/drawing/2014/main" xmlns="" id="{C234C22E-2F4E-9B78-1348-8BC7A0E530A1}"/>
              </a:ext>
            </a:extLst>
          </p:cNvPr>
          <p:cNvSpPr/>
          <p:nvPr/>
        </p:nvSpPr>
        <p:spPr>
          <a:xfrm>
            <a:off x="8990266" y="1904444"/>
            <a:ext cx="2494062" cy="1706371"/>
          </a:xfrm>
          <a:prstGeom prst="roundRect">
            <a:avLst/>
          </a:prstGeom>
          <a:gradFill flip="none" rotWithShape="1">
            <a:gsLst>
              <a:gs pos="0">
                <a:schemeClr val="accent3">
                  <a:lumMod val="0"/>
                  <a:lumOff val="100000"/>
                </a:schemeClr>
              </a:gs>
              <a:gs pos="39000">
                <a:srgbClr val="00B0F0"/>
              </a:gs>
              <a:gs pos="100000">
                <a:schemeClr val="accent3">
                  <a:lumMod val="100000"/>
                </a:schemeClr>
              </a:gs>
            </a:gsLst>
            <a:lin ang="144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xmlns="" id="{4F77AB94-E67B-BD63-1779-474E3B7093B6}"/>
              </a:ext>
            </a:extLst>
          </p:cNvPr>
          <p:cNvSpPr txBox="1"/>
          <p:nvPr/>
        </p:nvSpPr>
        <p:spPr>
          <a:xfrm>
            <a:off x="9164773" y="1929435"/>
            <a:ext cx="2015943" cy="523220"/>
          </a:xfrm>
          <a:prstGeom prst="rect">
            <a:avLst/>
          </a:prstGeom>
          <a:noFill/>
        </p:spPr>
        <p:txBody>
          <a:bodyPr wrap="square" rtlCol="0">
            <a:spAutoFit/>
          </a:bodyPr>
          <a:lstStyle/>
          <a:p>
            <a:pPr algn="ctr"/>
            <a:r>
              <a:rPr lang="es-CO" sz="1400" b="1" dirty="0">
                <a:solidFill>
                  <a:schemeClr val="bg1"/>
                </a:solidFill>
              </a:rPr>
              <a:t>Modulo II – Test </a:t>
            </a:r>
            <a:r>
              <a:rPr lang="es-CO" sz="1400" b="1" dirty="0" err="1">
                <a:solidFill>
                  <a:schemeClr val="bg1"/>
                </a:solidFill>
              </a:rPr>
              <a:t>Driven</a:t>
            </a:r>
            <a:r>
              <a:rPr lang="es-CO" sz="1400" b="1" dirty="0">
                <a:solidFill>
                  <a:schemeClr val="bg1"/>
                </a:solidFill>
              </a:rPr>
              <a:t> </a:t>
            </a:r>
            <a:r>
              <a:rPr lang="es-CO" sz="1400" b="1" dirty="0" err="1">
                <a:solidFill>
                  <a:schemeClr val="bg1"/>
                </a:solidFill>
              </a:rPr>
              <a:t>Development</a:t>
            </a:r>
            <a:endParaRPr lang="es-CO" sz="1400" b="1" dirty="0">
              <a:solidFill>
                <a:schemeClr val="bg1"/>
              </a:solidFill>
            </a:endParaRPr>
          </a:p>
        </p:txBody>
      </p:sp>
      <p:sp>
        <p:nvSpPr>
          <p:cNvPr id="20" name="CuadroTexto 22">
            <a:extLst>
              <a:ext uri="{FF2B5EF4-FFF2-40B4-BE49-F238E27FC236}">
                <a16:creationId xmlns:a16="http://schemas.microsoft.com/office/drawing/2014/main" xmlns="" id="{E661922A-3230-52BE-5A0E-471C44F20498}"/>
              </a:ext>
            </a:extLst>
          </p:cNvPr>
          <p:cNvSpPr txBox="1"/>
          <p:nvPr/>
        </p:nvSpPr>
        <p:spPr>
          <a:xfrm>
            <a:off x="8990265" y="2441264"/>
            <a:ext cx="2494063" cy="1169551"/>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lumMod val="95000"/>
                  </a:schemeClr>
                </a:solidFill>
              </a:rPr>
              <a:t>Definición</a:t>
            </a:r>
          </a:p>
          <a:p>
            <a:pPr marL="171450" indent="-171450">
              <a:buFont typeface="Arial" panose="020B0604020202020204" pitchFamily="34" charset="0"/>
              <a:buChar char="•"/>
            </a:pPr>
            <a:r>
              <a:rPr lang="es-CO" sz="1000" dirty="0">
                <a:solidFill>
                  <a:schemeClr val="bg1">
                    <a:lumMod val="95000"/>
                  </a:schemeClr>
                </a:solidFill>
                <a:cs typeface="Arial"/>
              </a:rPr>
              <a:t>Desarrollo Ágil – Características</a:t>
            </a:r>
          </a:p>
          <a:p>
            <a:pPr marL="171450" indent="-171450">
              <a:buFont typeface="Arial" panose="020B0604020202020204" pitchFamily="34" charset="0"/>
              <a:buChar char="•"/>
            </a:pPr>
            <a:r>
              <a:rPr lang="es-CO" sz="1000" dirty="0">
                <a:solidFill>
                  <a:schemeClr val="bg1">
                    <a:lumMod val="95000"/>
                  </a:schemeClr>
                </a:solidFill>
                <a:cs typeface="Arial"/>
              </a:rPr>
              <a:t>Ciclo de desarrollo TDD</a:t>
            </a:r>
          </a:p>
          <a:p>
            <a:pPr marL="171450" indent="-171450">
              <a:buFont typeface="Arial" panose="020B0604020202020204" pitchFamily="34" charset="0"/>
              <a:buChar char="•"/>
            </a:pPr>
            <a:r>
              <a:rPr lang="es-MX" sz="1000" dirty="0">
                <a:solidFill>
                  <a:schemeClr val="bg1">
                    <a:lumMod val="95000"/>
                  </a:schemeClr>
                </a:solidFill>
                <a:cs typeface="Arial"/>
              </a:rPr>
              <a:t>Como escribir código que se pueda probar</a:t>
            </a:r>
          </a:p>
          <a:p>
            <a:pPr marL="171450" indent="-171450">
              <a:buFont typeface="Arial" panose="020B0604020202020204" pitchFamily="34" charset="0"/>
              <a:buChar char="•"/>
            </a:pPr>
            <a:r>
              <a:rPr lang="es-CO" sz="1000" dirty="0">
                <a:solidFill>
                  <a:schemeClr val="bg1">
                    <a:lumMod val="95000"/>
                  </a:schemeClr>
                </a:solidFill>
                <a:cs typeface="Arial"/>
              </a:rPr>
              <a:t>Cobertura de código</a:t>
            </a:r>
          </a:p>
          <a:p>
            <a:pPr marL="171450" indent="-171450">
              <a:buFont typeface="Arial" panose="020B0604020202020204" pitchFamily="34" charset="0"/>
              <a:buChar char="•"/>
            </a:pPr>
            <a:r>
              <a:rPr lang="es-CO" sz="1000" dirty="0">
                <a:solidFill>
                  <a:schemeClr val="bg1">
                    <a:lumMod val="95000"/>
                  </a:schemeClr>
                </a:solidFill>
                <a:cs typeface="Arial"/>
              </a:rPr>
              <a:t>Ventajas/Desventajas</a:t>
            </a:r>
          </a:p>
        </p:txBody>
      </p:sp>
      <p:sp>
        <p:nvSpPr>
          <p:cNvPr id="21" name="Rectángulo: esquinas redondeadas 19">
            <a:extLst>
              <a:ext uri="{FF2B5EF4-FFF2-40B4-BE49-F238E27FC236}">
                <a16:creationId xmlns:a16="http://schemas.microsoft.com/office/drawing/2014/main" xmlns="" id="{15CC069F-8C7A-A626-C229-3B5735219E5D}"/>
              </a:ext>
            </a:extLst>
          </p:cNvPr>
          <p:cNvSpPr/>
          <p:nvPr/>
        </p:nvSpPr>
        <p:spPr>
          <a:xfrm>
            <a:off x="6267927" y="3887462"/>
            <a:ext cx="2494062" cy="1928452"/>
          </a:xfrm>
          <a:prstGeom prst="roundRect">
            <a:avLst/>
          </a:prstGeom>
          <a:gradFill flip="none" rotWithShape="1">
            <a:gsLst>
              <a:gs pos="0">
                <a:schemeClr val="accent6">
                  <a:lumMod val="0"/>
                  <a:lumOff val="100000"/>
                </a:schemeClr>
              </a:gs>
              <a:gs pos="40000">
                <a:schemeClr val="accent6">
                  <a:lumMod val="40000"/>
                  <a:lumOff val="60000"/>
                </a:schemeClr>
              </a:gs>
              <a:gs pos="100000">
                <a:schemeClr val="accent6">
                  <a:lumMod val="100000"/>
                </a:schemeClr>
              </a:gs>
            </a:gsLst>
            <a:lin ang="144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xmlns="" id="{4E48A01A-D8AB-20F6-4161-C6EAAD25E34A}"/>
              </a:ext>
            </a:extLst>
          </p:cNvPr>
          <p:cNvSpPr txBox="1"/>
          <p:nvPr/>
        </p:nvSpPr>
        <p:spPr>
          <a:xfrm>
            <a:off x="6376532" y="3933519"/>
            <a:ext cx="2015943" cy="307777"/>
          </a:xfrm>
          <a:prstGeom prst="rect">
            <a:avLst/>
          </a:prstGeom>
          <a:noFill/>
        </p:spPr>
        <p:txBody>
          <a:bodyPr wrap="square" rtlCol="0">
            <a:spAutoFit/>
          </a:bodyPr>
          <a:lstStyle/>
          <a:p>
            <a:pPr algn="ctr"/>
            <a:r>
              <a:rPr lang="es-CO" sz="1400" b="1" dirty="0">
                <a:solidFill>
                  <a:schemeClr val="bg1"/>
                </a:solidFill>
              </a:rPr>
              <a:t>Modulo III – xUnit </a:t>
            </a:r>
          </a:p>
        </p:txBody>
      </p:sp>
      <p:sp>
        <p:nvSpPr>
          <p:cNvPr id="23" name="CuadroTexto 22">
            <a:extLst>
              <a:ext uri="{FF2B5EF4-FFF2-40B4-BE49-F238E27FC236}">
                <a16:creationId xmlns:a16="http://schemas.microsoft.com/office/drawing/2014/main" xmlns="" id="{B039D81E-8C79-10EF-BDDF-DE545E0C1D70}"/>
              </a:ext>
            </a:extLst>
          </p:cNvPr>
          <p:cNvSpPr txBox="1"/>
          <p:nvPr/>
        </p:nvSpPr>
        <p:spPr>
          <a:xfrm>
            <a:off x="6267927" y="4163185"/>
            <a:ext cx="2385692" cy="163121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t>¿Qué es xUnit?</a:t>
            </a:r>
          </a:p>
          <a:p>
            <a:pPr marL="171450" indent="-171450">
              <a:buFont typeface="Arial" panose="020B0604020202020204" pitchFamily="34" charset="0"/>
              <a:buChar char="•"/>
            </a:pPr>
            <a:r>
              <a:rPr lang="es-CO" sz="1000" dirty="0">
                <a:cs typeface="Arial"/>
              </a:rPr>
              <a:t>¿Por qué </a:t>
            </a:r>
            <a:r>
              <a:rPr lang="es-CO" sz="1000" dirty="0" err="1">
                <a:cs typeface="Arial"/>
              </a:rPr>
              <a:t>xUnit</a:t>
            </a:r>
            <a:r>
              <a:rPr lang="es-CO" sz="1000" dirty="0">
                <a:cs typeface="Arial"/>
              </a:rPr>
              <a:t>?</a:t>
            </a:r>
          </a:p>
          <a:p>
            <a:pPr marL="171450" indent="-171450">
              <a:buFont typeface="Arial" panose="020B0604020202020204" pitchFamily="34" charset="0"/>
              <a:buChar char="•"/>
            </a:pPr>
            <a:r>
              <a:rPr lang="es-CO" sz="1000" dirty="0">
                <a:cs typeface="Arial"/>
              </a:rPr>
              <a:t>¿Cómo funciona xUnit?</a:t>
            </a:r>
          </a:p>
          <a:p>
            <a:pPr marL="171450" indent="-171450">
              <a:buFont typeface="Arial" panose="020B0604020202020204" pitchFamily="34" charset="0"/>
              <a:buChar char="•"/>
            </a:pPr>
            <a:r>
              <a:rPr lang="es-CO" sz="1000" dirty="0">
                <a:cs typeface="Arial"/>
              </a:rPr>
              <a:t>Conceptos básicos</a:t>
            </a:r>
          </a:p>
          <a:p>
            <a:pPr marL="171450" indent="-171450">
              <a:buFont typeface="Arial" panose="020B0604020202020204" pitchFamily="34" charset="0"/>
              <a:buChar char="•"/>
            </a:pPr>
            <a:r>
              <a:rPr lang="es-CO" sz="1000" dirty="0">
                <a:cs typeface="Arial"/>
              </a:rPr>
              <a:t>Escenarios con xUnit</a:t>
            </a:r>
          </a:p>
          <a:p>
            <a:pPr marL="171450" indent="-171450">
              <a:buFont typeface="Arial" panose="020B0604020202020204" pitchFamily="34" charset="0"/>
              <a:buChar char="•"/>
            </a:pPr>
            <a:r>
              <a:rPr lang="es-MX" sz="1000" dirty="0">
                <a:cs typeface="Arial"/>
              </a:rPr>
              <a:t>Patrones de nombramiento de los escenarios</a:t>
            </a:r>
          </a:p>
          <a:p>
            <a:pPr marL="171450" indent="-171450">
              <a:buFont typeface="Arial" panose="020B0604020202020204" pitchFamily="34" charset="0"/>
              <a:buChar char="•"/>
            </a:pPr>
            <a:r>
              <a:rPr lang="es-CO" sz="1000" dirty="0">
                <a:cs typeface="Arial"/>
              </a:rPr>
              <a:t>Simulaciones</a:t>
            </a:r>
          </a:p>
          <a:p>
            <a:pPr marL="171450" indent="-171450">
              <a:buFont typeface="Arial" panose="020B0604020202020204" pitchFamily="34" charset="0"/>
              <a:buChar char="•"/>
            </a:pPr>
            <a:r>
              <a:rPr lang="es-CO" sz="1000" dirty="0" err="1">
                <a:cs typeface="Arial"/>
              </a:rPr>
              <a:t>Asersiones</a:t>
            </a:r>
            <a:endParaRPr lang="es-CO" sz="1000" dirty="0">
              <a:cs typeface="Arial"/>
            </a:endParaRPr>
          </a:p>
          <a:p>
            <a:pPr marL="171450" indent="-171450">
              <a:buFont typeface="Arial" panose="020B0604020202020204" pitchFamily="34" charset="0"/>
              <a:buChar char="•"/>
            </a:pPr>
            <a:endParaRPr lang="es-CO" sz="1000" dirty="0">
              <a:cs typeface="Arial"/>
            </a:endParaRPr>
          </a:p>
        </p:txBody>
      </p:sp>
      <p:sp>
        <p:nvSpPr>
          <p:cNvPr id="24" name="Rectángulo: esquinas redondeadas 25">
            <a:extLst>
              <a:ext uri="{FF2B5EF4-FFF2-40B4-BE49-F238E27FC236}">
                <a16:creationId xmlns:a16="http://schemas.microsoft.com/office/drawing/2014/main" xmlns="" id="{1563F154-AC35-1FFC-0E7D-92889E4E9912}"/>
              </a:ext>
            </a:extLst>
          </p:cNvPr>
          <p:cNvSpPr/>
          <p:nvPr/>
        </p:nvSpPr>
        <p:spPr>
          <a:xfrm>
            <a:off x="8990266" y="3933519"/>
            <a:ext cx="2494062" cy="1791534"/>
          </a:xfrm>
          <a:prstGeom prst="roundRect">
            <a:avLst/>
          </a:prstGeom>
          <a:gradFill flip="none" rotWithShape="1">
            <a:gsLst>
              <a:gs pos="0">
                <a:schemeClr val="accent2">
                  <a:lumMod val="0"/>
                  <a:lumOff val="100000"/>
                </a:schemeClr>
              </a:gs>
              <a:gs pos="39000">
                <a:schemeClr val="accent2">
                  <a:lumMod val="40000"/>
                  <a:lumOff val="60000"/>
                </a:schemeClr>
              </a:gs>
              <a:gs pos="100000">
                <a:schemeClr val="accent2">
                  <a:lumMod val="100000"/>
                </a:schemeClr>
              </a:gs>
            </a:gsLst>
            <a:lin ang="144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xmlns="" id="{000EF8B7-85FF-7353-7600-DC67A2F036BF}"/>
              </a:ext>
            </a:extLst>
          </p:cNvPr>
          <p:cNvSpPr txBox="1"/>
          <p:nvPr/>
        </p:nvSpPr>
        <p:spPr>
          <a:xfrm>
            <a:off x="9098871" y="3979576"/>
            <a:ext cx="2015943" cy="307777"/>
          </a:xfrm>
          <a:prstGeom prst="rect">
            <a:avLst/>
          </a:prstGeom>
          <a:noFill/>
        </p:spPr>
        <p:txBody>
          <a:bodyPr wrap="square" rtlCol="0">
            <a:spAutoFit/>
          </a:bodyPr>
          <a:lstStyle/>
          <a:p>
            <a:pPr algn="ctr"/>
            <a:r>
              <a:rPr lang="es-CO" sz="1400" b="1" dirty="0">
                <a:solidFill>
                  <a:schemeClr val="bg1"/>
                </a:solidFill>
              </a:rPr>
              <a:t>Modulo IV – Taller</a:t>
            </a:r>
          </a:p>
        </p:txBody>
      </p:sp>
      <p:sp>
        <p:nvSpPr>
          <p:cNvPr id="26" name="CuadroTexto 22">
            <a:extLst>
              <a:ext uri="{FF2B5EF4-FFF2-40B4-BE49-F238E27FC236}">
                <a16:creationId xmlns:a16="http://schemas.microsoft.com/office/drawing/2014/main" xmlns="" id="{A5A68B3E-89C5-58EA-D473-6778B4B33902}"/>
              </a:ext>
            </a:extLst>
          </p:cNvPr>
          <p:cNvSpPr txBox="1"/>
          <p:nvPr/>
        </p:nvSpPr>
        <p:spPr>
          <a:xfrm>
            <a:off x="9046469" y="4237549"/>
            <a:ext cx="2381655" cy="1015663"/>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t>Preparación del Entorno</a:t>
            </a:r>
          </a:p>
          <a:p>
            <a:pPr marL="171450" indent="-171450">
              <a:buFont typeface="Arial" panose="020B0604020202020204" pitchFamily="34" charset="0"/>
              <a:buChar char="•"/>
            </a:pPr>
            <a:r>
              <a:rPr lang="es-CO" sz="1000" dirty="0">
                <a:cs typeface="Arial"/>
              </a:rPr>
              <a:t>Ejemplo práctico</a:t>
            </a:r>
          </a:p>
          <a:p>
            <a:pPr marL="171450" indent="-171450">
              <a:buFont typeface="Arial" panose="020B0604020202020204" pitchFamily="34" charset="0"/>
              <a:buChar char="•"/>
            </a:pPr>
            <a:r>
              <a:rPr lang="es-CO" sz="1000" dirty="0">
                <a:cs typeface="Arial"/>
              </a:rPr>
              <a:t>Creando casos de prueba</a:t>
            </a:r>
          </a:p>
          <a:p>
            <a:pPr marL="171450" indent="-171450">
              <a:buFont typeface="Arial" panose="020B0604020202020204" pitchFamily="34" charset="0"/>
              <a:buChar char="•"/>
            </a:pPr>
            <a:r>
              <a:rPr lang="es-CO" sz="1000" dirty="0">
                <a:cs typeface="Arial"/>
              </a:rPr>
              <a:t>Ejecución de casos</a:t>
            </a:r>
          </a:p>
          <a:p>
            <a:pPr marL="171450" indent="-171450">
              <a:buFont typeface="Arial" panose="020B0604020202020204" pitchFamily="34" charset="0"/>
              <a:buChar char="•"/>
            </a:pPr>
            <a:r>
              <a:rPr lang="es-MX" sz="1000" dirty="0" err="1">
                <a:cs typeface="Arial"/>
              </a:rPr>
              <a:t>Mutation</a:t>
            </a:r>
            <a:r>
              <a:rPr lang="es-MX" sz="1000" dirty="0">
                <a:cs typeface="Arial"/>
              </a:rPr>
              <a:t> Testing</a:t>
            </a:r>
            <a:endParaRPr lang="es-CO" sz="1000" dirty="0">
              <a:cs typeface="Arial"/>
            </a:endParaRPr>
          </a:p>
          <a:p>
            <a:pPr marL="171450" indent="-171450">
              <a:buFont typeface="Arial" panose="020B0604020202020204" pitchFamily="34" charset="0"/>
              <a:buChar char="•"/>
            </a:pPr>
            <a:r>
              <a:rPr lang="es-CO" sz="1000" dirty="0">
                <a:cs typeface="Arial"/>
              </a:rPr>
              <a:t>Conclusiones/Recomendaciones</a:t>
            </a:r>
          </a:p>
        </p:txBody>
      </p:sp>
    </p:spTree>
    <p:extLst>
      <p:ext uri="{BB962C8B-B14F-4D97-AF65-F5344CB8AC3E}">
        <p14:creationId xmlns:p14="http://schemas.microsoft.com/office/powerpoint/2010/main" val="177704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p:bldP spid="17" grpId="0"/>
      <p:bldP spid="18" grpId="0" animBg="1"/>
      <p:bldP spid="19" grpId="0"/>
      <p:bldP spid="20" grpId="0"/>
      <p:bldP spid="21" grpId="0" animBg="1"/>
      <p:bldP spid="22" grpId="0"/>
      <p:bldP spid="23" grpId="0"/>
      <p:bldP spid="24" grpId="0" animBg="1"/>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descr="Un grupo de personas sentadas en una mesa junto a una ventana&#10;&#10;Descripción generada automáticamente">
            <a:extLst>
              <a:ext uri="{FF2B5EF4-FFF2-40B4-BE49-F238E27FC236}">
                <a16:creationId xmlns:a16="http://schemas.microsoft.com/office/drawing/2014/main" xmlns="" id="{5266C16B-0EBD-40A0-AA72-DAAC60178DC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5534" r="30187"/>
          <a:stretch/>
        </p:blipFill>
        <p:spPr>
          <a:xfrm>
            <a:off x="9383492" y="0"/>
            <a:ext cx="2811677" cy="6857999"/>
          </a:xfrm>
        </p:spPr>
      </p:pic>
      <p:pic>
        <p:nvPicPr>
          <p:cNvPr id="15" name="Imagen 14">
            <a:extLst>
              <a:ext uri="{FF2B5EF4-FFF2-40B4-BE49-F238E27FC236}">
                <a16:creationId xmlns:a16="http://schemas.microsoft.com/office/drawing/2014/main" xmlns="" id="{828E2A8B-2FE5-468E-8432-C436612875A3}"/>
              </a:ext>
            </a:extLst>
          </p:cNvPr>
          <p:cNvPicPr>
            <a:picLocks noChangeAspect="1"/>
          </p:cNvPicPr>
          <p:nvPr/>
        </p:nvPicPr>
        <p:blipFill rotWithShape="1">
          <a:blip r:embed="rId3">
            <a:extLst>
              <a:ext uri="{28A0092B-C50C-407E-A947-70E740481C1C}">
                <a14:useLocalDpi xmlns:a14="http://schemas.microsoft.com/office/drawing/2010/main" val="0"/>
              </a:ext>
            </a:extLst>
          </a:blip>
          <a:srcRect l="8797" r="62410"/>
          <a:stretch/>
        </p:blipFill>
        <p:spPr>
          <a:xfrm>
            <a:off x="9374348" y="-11288"/>
            <a:ext cx="2582382" cy="6869288"/>
          </a:xfrm>
          <a:prstGeom prst="rect">
            <a:avLst/>
          </a:prstGeom>
        </p:spPr>
      </p:pic>
      <p:sp>
        <p:nvSpPr>
          <p:cNvPr id="2" name="Título 1">
            <a:extLst>
              <a:ext uri="{FF2B5EF4-FFF2-40B4-BE49-F238E27FC236}">
                <a16:creationId xmlns:a16="http://schemas.microsoft.com/office/drawing/2014/main" xmlns="" id="{41A494A7-9894-489F-A028-B351988465C6}"/>
              </a:ext>
            </a:extLst>
          </p:cNvPr>
          <p:cNvSpPr>
            <a:spLocks noGrp="1"/>
          </p:cNvSpPr>
          <p:nvPr>
            <p:ph type="title"/>
          </p:nvPr>
        </p:nvSpPr>
        <p:spPr>
          <a:xfrm>
            <a:off x="219476" y="18713"/>
            <a:ext cx="5556956" cy="1325563"/>
          </a:xfrm>
        </p:spPr>
        <p:txBody>
          <a:bodyPr/>
          <a:lstStyle/>
          <a:p>
            <a:r>
              <a:rPr lang="en-US" dirty="0"/>
              <a:t>PREREQUISITOS</a:t>
            </a:r>
          </a:p>
        </p:txBody>
      </p:sp>
      <p:pic>
        <p:nvPicPr>
          <p:cNvPr id="22" name="Imagen 21" descr="Logotipo&#10;&#10;Descripción generada automáticamente">
            <a:extLst>
              <a:ext uri="{FF2B5EF4-FFF2-40B4-BE49-F238E27FC236}">
                <a16:creationId xmlns:a16="http://schemas.microsoft.com/office/drawing/2014/main" xmlns="" id="{CF47B0E5-89CD-4E47-8C8E-146F286B9E7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823495" y="119380"/>
            <a:ext cx="1931670" cy="491490"/>
          </a:xfrm>
          <a:prstGeom prst="rect">
            <a:avLst/>
          </a:prstGeom>
        </p:spPr>
      </p:pic>
      <p:sp>
        <p:nvSpPr>
          <p:cNvPr id="10" name="CuadroTexto 9"/>
          <p:cNvSpPr txBox="1"/>
          <p:nvPr/>
        </p:nvSpPr>
        <p:spPr>
          <a:xfrm>
            <a:off x="607609" y="3239632"/>
            <a:ext cx="8528299" cy="307777"/>
          </a:xfrm>
          <a:prstGeom prst="rect">
            <a:avLst/>
          </a:prstGeom>
          <a:noFill/>
        </p:spPr>
        <p:txBody>
          <a:bodyPr wrap="square" rtlCol="0">
            <a:spAutoFit/>
          </a:bodyPr>
          <a:lstStyle/>
          <a:p>
            <a:r>
              <a:rPr lang="es-CO" sz="1400" b="1" dirty="0">
                <a:latin typeface="Arial" panose="020B0604020202020204" pitchFamily="34" charset="0"/>
                <a:cs typeface="Arial" panose="020B0604020202020204" pitchFamily="34" charset="0"/>
              </a:rPr>
              <a:t>Requisitos técnicos:</a:t>
            </a:r>
          </a:p>
        </p:txBody>
      </p:sp>
      <p:sp>
        <p:nvSpPr>
          <p:cNvPr id="16" name="CuadroTexto 15">
            <a:extLst>
              <a:ext uri="{FF2B5EF4-FFF2-40B4-BE49-F238E27FC236}">
                <a16:creationId xmlns:a16="http://schemas.microsoft.com/office/drawing/2014/main" xmlns="" id="{446443FB-984C-3307-75A1-741C5B08351E}"/>
              </a:ext>
            </a:extLst>
          </p:cNvPr>
          <p:cNvSpPr txBox="1"/>
          <p:nvPr/>
        </p:nvSpPr>
        <p:spPr>
          <a:xfrm>
            <a:off x="411216" y="960695"/>
            <a:ext cx="8885184" cy="307777"/>
          </a:xfrm>
          <a:prstGeom prst="rect">
            <a:avLst/>
          </a:prstGeom>
          <a:noFill/>
        </p:spPr>
        <p:txBody>
          <a:bodyPr wrap="square" rtlCol="0">
            <a:spAutoFit/>
          </a:bodyPr>
          <a:lstStyle/>
          <a:p>
            <a:r>
              <a:rPr lang="es-MX" sz="1400" b="1" dirty="0">
                <a:latin typeface="Arial" panose="020B0604020202020204" pitchFamily="34" charset="0"/>
                <a:cs typeface="Arial" panose="020B0604020202020204" pitchFamily="34" charset="0"/>
              </a:rPr>
              <a:t>C</a:t>
            </a:r>
            <a:r>
              <a:rPr lang="es-CO" sz="1400" b="1" dirty="0">
                <a:latin typeface="Arial" panose="020B0604020202020204" pitchFamily="34" charset="0"/>
                <a:cs typeface="Arial" panose="020B0604020202020204" pitchFamily="34" charset="0"/>
              </a:rPr>
              <a:t>onocimientos requeridos:</a:t>
            </a:r>
            <a:endParaRPr lang="es-CO" sz="1100" b="1" dirty="0">
              <a:latin typeface="Arial" panose="020B0604020202020204" pitchFamily="34" charset="0"/>
              <a:cs typeface="Arial" panose="020B0604020202020204" pitchFamily="34" charset="0"/>
            </a:endParaRPr>
          </a:p>
        </p:txBody>
      </p:sp>
      <p:sp>
        <p:nvSpPr>
          <p:cNvPr id="17" name="Rectángulo 1">
            <a:extLst>
              <a:ext uri="{FF2B5EF4-FFF2-40B4-BE49-F238E27FC236}">
                <a16:creationId xmlns:a16="http://schemas.microsoft.com/office/drawing/2014/main" xmlns="" id="{901E81A3-A4CE-8832-15C8-549A4E768260}"/>
              </a:ext>
            </a:extLst>
          </p:cNvPr>
          <p:cNvSpPr/>
          <p:nvPr/>
        </p:nvSpPr>
        <p:spPr>
          <a:xfrm flipH="1">
            <a:off x="2805470" y="1763395"/>
            <a:ext cx="6050946" cy="1420760"/>
          </a:xfrm>
          <a:prstGeom prst="rect">
            <a:avLst/>
          </a:prstGeom>
          <a:noFill/>
          <a:ln w="38100" cap="flat" cmpd="sng" algn="ctr">
            <a:noFill/>
            <a:prstDash val="solid"/>
            <a:round/>
            <a:headEnd type="none" w="med" len="med"/>
            <a:tailEnd type="none" w="med" len="med"/>
          </a:ln>
          <a:effectLst/>
        </p:spPr>
        <p:txBody>
          <a:bodyPr vert="horz" wrap="square" lIns="91440" tIns="45720" rIns="548640" bIns="45720" numCol="1" rtlCol="0" anchor="t" anchorCtr="0" compatLnSpc="1">
            <a:prstTxWarp prst="textNoShape">
              <a:avLst/>
            </a:prstTxWarp>
          </a:bodyPr>
          <a:lstStyle/>
          <a:p>
            <a:pPr fontAlgn="base">
              <a:spcBef>
                <a:spcPct val="0"/>
              </a:spcBef>
              <a:spcAft>
                <a:spcPct val="0"/>
              </a:spcAft>
            </a:pPr>
            <a:r>
              <a:rPr lang="es-CO" sz="1200" dirty="0">
                <a:solidFill>
                  <a:prstClr val="black">
                    <a:lumMod val="85000"/>
                    <a:lumOff val="15000"/>
                  </a:prstClr>
                </a:solidFill>
                <a:cs typeface="Arial" panose="020B0604020202020204" pitchFamily="34" charset="0"/>
              </a:rPr>
              <a:t>Es importante que quienes participen de este curso de formación conozcan de:</a:t>
            </a:r>
          </a:p>
          <a:p>
            <a:pPr fontAlgn="base">
              <a:spcBef>
                <a:spcPct val="0"/>
              </a:spcBef>
              <a:spcAft>
                <a:spcPct val="0"/>
              </a:spcAft>
            </a:pPr>
            <a:endParaRPr lang="es-CO" sz="1200" dirty="0">
              <a:solidFill>
                <a:prstClr val="black">
                  <a:lumMod val="85000"/>
                  <a:lumOff val="15000"/>
                </a:prstClr>
              </a:solidFill>
              <a:cs typeface="Arial" panose="020B0604020202020204" pitchFamily="34" charset="0"/>
            </a:endParaRPr>
          </a:p>
          <a:p>
            <a:pPr marL="171450" indent="-171450" fontAlgn="base">
              <a:spcBef>
                <a:spcPct val="0"/>
              </a:spcBef>
              <a:spcAft>
                <a:spcPct val="0"/>
              </a:spcAft>
              <a:buFont typeface="Arial" panose="020B0604020202020204" pitchFamily="34" charset="0"/>
              <a:buChar char="•"/>
            </a:pPr>
            <a:r>
              <a:rPr lang="es-CO" sz="1200" dirty="0">
                <a:solidFill>
                  <a:prstClr val="black">
                    <a:lumMod val="85000"/>
                    <a:lumOff val="15000"/>
                  </a:prstClr>
                </a:solidFill>
                <a:cs typeface="Arial" panose="020B0604020202020204" pitchFamily="34" charset="0"/>
              </a:rPr>
              <a:t>Experiencia o hayan trabajado en Plataforma .NET</a:t>
            </a:r>
          </a:p>
          <a:p>
            <a:pPr marL="171450" indent="-171450" fontAlgn="base">
              <a:spcBef>
                <a:spcPct val="0"/>
              </a:spcBef>
              <a:spcAft>
                <a:spcPct val="0"/>
              </a:spcAft>
              <a:buFont typeface="Arial" panose="020B0604020202020204" pitchFamily="34" charset="0"/>
              <a:buChar char="•"/>
            </a:pPr>
            <a:r>
              <a:rPr lang="es-CO" sz="1200" dirty="0">
                <a:solidFill>
                  <a:prstClr val="black">
                    <a:lumMod val="85000"/>
                    <a:lumOff val="15000"/>
                  </a:prstClr>
                </a:solidFill>
                <a:cs typeface="Arial" panose="020B0604020202020204" pitchFamily="34" charset="0"/>
              </a:rPr>
              <a:t>Programación orientada a objetos con .NET</a:t>
            </a:r>
          </a:p>
        </p:txBody>
      </p:sp>
      <p:sp>
        <p:nvSpPr>
          <p:cNvPr id="18" name="Rectángulo 1">
            <a:extLst>
              <a:ext uri="{FF2B5EF4-FFF2-40B4-BE49-F238E27FC236}">
                <a16:creationId xmlns:a16="http://schemas.microsoft.com/office/drawing/2014/main" xmlns="" id="{754C778F-34E7-4E2E-CDDD-FB39A2E50612}"/>
              </a:ext>
            </a:extLst>
          </p:cNvPr>
          <p:cNvSpPr/>
          <p:nvPr/>
        </p:nvSpPr>
        <p:spPr>
          <a:xfrm flipH="1">
            <a:off x="732899" y="3906520"/>
            <a:ext cx="2798778" cy="1420760"/>
          </a:xfrm>
          <a:prstGeom prst="rect">
            <a:avLst/>
          </a:prstGeom>
          <a:noFill/>
          <a:ln w="38100" cap="flat" cmpd="sng" algn="ctr">
            <a:noFill/>
            <a:prstDash val="solid"/>
            <a:round/>
            <a:headEnd type="none" w="med" len="med"/>
            <a:tailEnd type="none" w="med" len="med"/>
          </a:ln>
          <a:effectLst/>
        </p:spPr>
        <p:txBody>
          <a:bodyPr vert="horz" wrap="square" lIns="91440" tIns="45720" rIns="548640" bIns="45720" numCol="1" rtlCol="0" anchor="ctr" anchorCtr="0" compatLnSpc="1">
            <a:prstTxWarp prst="textNoShape">
              <a:avLst/>
            </a:prstTxWarp>
          </a:bodyPr>
          <a:lstStyle/>
          <a:p>
            <a:pPr marL="285750" indent="-285750">
              <a:buFont typeface="Arial" panose="020B0604020202020204" pitchFamily="34" charset="0"/>
              <a:buChar char="•"/>
            </a:pPr>
            <a:r>
              <a:rPr lang="es-CO" sz="1200" dirty="0">
                <a:latin typeface="Arial" panose="020B0604020202020204" pitchFamily="34" charset="0"/>
                <a:cs typeface="Arial" panose="020B0604020202020204" pitchFamily="34" charset="0"/>
              </a:rPr>
              <a:t>Visual studio </a:t>
            </a:r>
          </a:p>
          <a:p>
            <a:pPr marL="285750" indent="-285750">
              <a:buFont typeface="Arial" panose="020B0604020202020204" pitchFamily="34" charset="0"/>
              <a:buChar char="•"/>
            </a:pPr>
            <a:r>
              <a:rPr lang="es-CO" sz="1200" dirty="0">
                <a:latin typeface="Arial" panose="020B0604020202020204" pitchFamily="34" charset="0"/>
                <a:cs typeface="Arial" panose="020B0604020202020204" pitchFamily="34" charset="0"/>
              </a:rPr>
              <a:t>Sistema operativo (Windows, macOS X, Linux)</a:t>
            </a:r>
          </a:p>
          <a:p>
            <a:pPr marL="285750" indent="-285750">
              <a:buFont typeface="Arial" panose="020B0604020202020204" pitchFamily="34" charset="0"/>
              <a:buChar char="•"/>
            </a:pPr>
            <a:endParaRPr lang="es-CO" sz="1200" dirty="0">
              <a:latin typeface="Arial" panose="020B0604020202020204" pitchFamily="34" charset="0"/>
              <a:cs typeface="Arial" panose="020B0604020202020204" pitchFamily="34" charset="0"/>
            </a:endParaRPr>
          </a:p>
        </p:txBody>
      </p:sp>
      <p:pic>
        <p:nvPicPr>
          <p:cNvPr id="11" name="Gráfico 10" descr="Un libro abierto">
            <a:extLst>
              <a:ext uri="{FF2B5EF4-FFF2-40B4-BE49-F238E27FC236}">
                <a16:creationId xmlns:a16="http://schemas.microsoft.com/office/drawing/2014/main" xmlns="" id="{4E3633D7-11F0-D2F8-23CB-BC82DCFD0E5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451178" y="1212485"/>
            <a:ext cx="2074800" cy="2074800"/>
          </a:xfrm>
          <a:prstGeom prst="rect">
            <a:avLst/>
          </a:prstGeom>
        </p:spPr>
      </p:pic>
      <p:pic>
        <p:nvPicPr>
          <p:cNvPr id="2050" name="Picture 2" descr="Visual Studio: IDE y Editor de código para desarrolladores de software y  Teams">
            <a:extLst>
              <a:ext uri="{FF2B5EF4-FFF2-40B4-BE49-F238E27FC236}">
                <a16:creationId xmlns:a16="http://schemas.microsoft.com/office/drawing/2014/main" xmlns="" id="{3C4EB35C-6C50-0BA9-D2CB-8B32536A1A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31246" y="354533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CNOLOGÍA E INFORMÁTICA 7°: SISTEMAS OPERATIVOS">
            <a:extLst>
              <a:ext uri="{FF2B5EF4-FFF2-40B4-BE49-F238E27FC236}">
                <a16:creationId xmlns:a16="http://schemas.microsoft.com/office/drawing/2014/main" xmlns="" id="{11DA9354-D717-7827-EBE3-1AB4E93F22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7631" y="3906520"/>
            <a:ext cx="271462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13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Varios tipos de prueba</a:t>
            </a:r>
          </a:p>
        </p:txBody>
      </p:sp>
      <p:pic>
        <p:nvPicPr>
          <p:cNvPr id="2050" name="Picture 2" descr="https://edgarjayo.files.wordpress.com/2019/09/tipos_de_prueba_istqb_ctf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473" y="1126524"/>
            <a:ext cx="8201025" cy="5248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6038335" y="3550508"/>
            <a:ext cx="972065" cy="1318054"/>
          </a:xfrm>
          <a:prstGeom prst="rect">
            <a:avLst/>
          </a:prstGeom>
          <a:noFill/>
          <a:ln>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sp>
        <p:nvSpPr>
          <p:cNvPr id="7" name="Rectángulo 6"/>
          <p:cNvSpPr/>
          <p:nvPr/>
        </p:nvSpPr>
        <p:spPr>
          <a:xfrm>
            <a:off x="131805" y="6596390"/>
            <a:ext cx="6096000" cy="261610"/>
          </a:xfrm>
          <a:prstGeom prst="rect">
            <a:avLst/>
          </a:prstGeom>
        </p:spPr>
        <p:txBody>
          <a:bodyPr>
            <a:spAutoFit/>
          </a:bodyPr>
          <a:lstStyle/>
          <a:p>
            <a:r>
              <a:rPr lang="es-CO" sz="1100" dirty="0"/>
              <a:t>https://edgarjayo.files.wordpress.com/2019/09/tipos_de_prueba_istqb_ctfl.png</a:t>
            </a:r>
          </a:p>
        </p:txBody>
      </p:sp>
    </p:spTree>
    <p:extLst>
      <p:ext uri="{BB962C8B-B14F-4D97-AF65-F5344CB8AC3E}">
        <p14:creationId xmlns:p14="http://schemas.microsoft.com/office/powerpoint/2010/main" val="421678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61651" y="309283"/>
            <a:ext cx="1023929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3600" dirty="0">
                <a:latin typeface="Corbel" panose="020B0503020204020204" pitchFamily="34" charset="0"/>
                <a:ea typeface="Century Gothic" charset="0"/>
                <a:cs typeface="Century Gothic" charset="0"/>
              </a:rPr>
              <a:t>Niveles de pruebas</a:t>
            </a:r>
          </a:p>
        </p:txBody>
      </p:sp>
      <p:sp>
        <p:nvSpPr>
          <p:cNvPr id="3" name="Marcador de texto 3"/>
          <p:cNvSpPr txBox="1">
            <a:spLocks/>
          </p:cNvSpPr>
          <p:nvPr/>
        </p:nvSpPr>
        <p:spPr>
          <a:xfrm>
            <a:off x="7440975" y="4380023"/>
            <a:ext cx="3256681" cy="1939075"/>
          </a:xfrm>
          <a:prstGeom prst="rect">
            <a:avLst/>
          </a:prstGeom>
        </p:spPr>
        <p:txBody>
          <a:bodyPr/>
          <a:lstStyle>
            <a:lvl1pPr marL="0" marR="0" indent="0" algn="l" defTabSz="914400" rtl="0" latinLnBrk="0">
              <a:lnSpc>
                <a:spcPct val="90000"/>
              </a:lnSpc>
              <a:spcBef>
                <a:spcPts val="1000"/>
              </a:spcBef>
              <a:spcAft>
                <a:spcPts val="0"/>
              </a:spcAft>
              <a:buClrTx/>
              <a:buSzTx/>
              <a:buFontTx/>
              <a:buNone/>
              <a:tabLst/>
              <a:defRPr sz="3600" b="0" i="0" u="none" strike="noStrike" cap="none" spc="0" baseline="0">
                <a:ln>
                  <a:noFill/>
                </a:ln>
                <a:solidFill>
                  <a:srgbClr val="666666"/>
                </a:solidFill>
                <a:uFillTx/>
                <a:latin typeface="Segoe UI"/>
                <a:ea typeface="Segoe UI"/>
                <a:cs typeface="Segoe UI"/>
                <a:sym typeface="Segoe UI"/>
              </a:defRPr>
            </a:lvl1pPr>
            <a:lvl2pPr marL="800100" marR="0" indent="-3429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2pPr>
            <a:lvl3pPr marL="1325879" marR="0" indent="-411479"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3pPr>
            <a:lvl4pPr marL="1828800" marR="0" indent="-4572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4pPr>
            <a:lvl5pPr marL="2286000" marR="0" indent="-4572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5pPr>
            <a:lvl6pPr marL="32004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6pPr>
            <a:lvl7pPr marL="36576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7pPr>
            <a:lvl8pPr marL="41148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8pPr>
            <a:lvl9pPr marL="45720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9pPr>
          </a:lstStyle>
          <a:p>
            <a:pPr marL="114300" marR="0" lvl="0" indent="0" algn="l" defTabSz="914400" rtl="0" eaLnBrk="1" fontAlgn="auto" latinLnBrk="0" hangingPunct="1">
              <a:lnSpc>
                <a:spcPct val="90000"/>
              </a:lnSpc>
              <a:spcBef>
                <a:spcPts val="1000"/>
              </a:spcBef>
              <a:spcAft>
                <a:spcPts val="0"/>
              </a:spcAft>
              <a:buClrTx/>
              <a:buSzTx/>
              <a:buFontTx/>
              <a:buNone/>
              <a:tabLst/>
              <a:defRPr/>
            </a:pPr>
            <a:r>
              <a:rPr kumimoji="0" lang="es-CO" sz="1200" b="1" i="0" u="none" strike="noStrike" kern="0" cap="none" spc="0" normalizeH="0" baseline="0" noProof="0" dirty="0">
                <a:ln>
                  <a:noFill/>
                </a:ln>
                <a:solidFill>
                  <a:srgbClr val="666666"/>
                </a:solidFill>
                <a:effectLst/>
                <a:uLnTx/>
                <a:uFillTx/>
                <a:latin typeface="Segoe UI"/>
                <a:cs typeface="Segoe UI"/>
                <a:sym typeface="Segoe UI"/>
              </a:rPr>
              <a:t>Pruebas de Aceptación</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En ellas se verificará que el software satisface los requisitos del cliente. </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Son a menudo responsabilidad de los clientes y/o usuarios de un sistema.</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La meta en las pruebas de aceptación es el de establecer confianza en el sistema </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Las pruebas de aceptación evalúan la disposición del sistema para el uso</a:t>
            </a:r>
          </a:p>
        </p:txBody>
      </p:sp>
      <p:pic>
        <p:nvPicPr>
          <p:cNvPr id="4" name="Imagen 3"/>
          <p:cNvPicPr>
            <a:picLocks noChangeAspect="1"/>
          </p:cNvPicPr>
          <p:nvPr/>
        </p:nvPicPr>
        <p:blipFill>
          <a:blip r:embed="rId2"/>
          <a:stretch>
            <a:fillRect/>
          </a:stretch>
        </p:blipFill>
        <p:spPr>
          <a:xfrm>
            <a:off x="4067685" y="2447307"/>
            <a:ext cx="3177691" cy="3127540"/>
          </a:xfrm>
          <a:prstGeom prst="rect">
            <a:avLst/>
          </a:prstGeom>
        </p:spPr>
      </p:pic>
      <p:sp>
        <p:nvSpPr>
          <p:cNvPr id="6" name="Marcador de texto 3"/>
          <p:cNvSpPr txBox="1">
            <a:spLocks/>
          </p:cNvSpPr>
          <p:nvPr/>
        </p:nvSpPr>
        <p:spPr>
          <a:xfrm>
            <a:off x="667259" y="1924116"/>
            <a:ext cx="3204827" cy="2183318"/>
          </a:xfrm>
          <a:prstGeom prst="rect">
            <a:avLst/>
          </a:prstGeom>
        </p:spPr>
        <p:txBody>
          <a:bodyPr/>
          <a:lstStyle>
            <a:lvl1pPr marL="0" marR="0" indent="0" algn="l" defTabSz="914400" rtl="0" latinLnBrk="0">
              <a:lnSpc>
                <a:spcPct val="90000"/>
              </a:lnSpc>
              <a:spcBef>
                <a:spcPts val="1000"/>
              </a:spcBef>
              <a:spcAft>
                <a:spcPts val="0"/>
              </a:spcAft>
              <a:buClrTx/>
              <a:buSzTx/>
              <a:buFontTx/>
              <a:buNone/>
              <a:tabLst/>
              <a:defRPr sz="3600" b="0" i="0" u="none" strike="noStrike" cap="none" spc="0" baseline="0">
                <a:ln>
                  <a:noFill/>
                </a:ln>
                <a:solidFill>
                  <a:srgbClr val="666666"/>
                </a:solidFill>
                <a:uFillTx/>
                <a:latin typeface="Segoe UI"/>
                <a:ea typeface="Segoe UI"/>
                <a:cs typeface="Segoe UI"/>
                <a:sym typeface="Segoe UI"/>
              </a:defRPr>
            </a:lvl1pPr>
            <a:lvl2pPr marL="800100" marR="0" indent="-3429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2pPr>
            <a:lvl3pPr marL="1325879" marR="0" indent="-411479"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3pPr>
            <a:lvl4pPr marL="1828800" marR="0" indent="-4572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4pPr>
            <a:lvl5pPr marL="2286000" marR="0" indent="-4572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5pPr>
            <a:lvl6pPr marL="32004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6pPr>
            <a:lvl7pPr marL="36576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7pPr>
            <a:lvl8pPr marL="41148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8pPr>
            <a:lvl9pPr marL="45720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9pPr>
          </a:lstStyle>
          <a:p>
            <a:pPr marL="114300" marR="0" lvl="0" indent="0" algn="l" defTabSz="914400" rtl="0" eaLnBrk="1" fontAlgn="auto" latinLnBrk="0" hangingPunct="1">
              <a:lnSpc>
                <a:spcPct val="90000"/>
              </a:lnSpc>
              <a:spcBef>
                <a:spcPts val="1000"/>
              </a:spcBef>
              <a:spcAft>
                <a:spcPts val="0"/>
              </a:spcAft>
              <a:buClrTx/>
              <a:buSzTx/>
              <a:buFontTx/>
              <a:buNone/>
              <a:tabLst/>
              <a:defRPr/>
            </a:pPr>
            <a:r>
              <a:rPr kumimoji="0" lang="es-CO" sz="1200" b="1" i="0" u="none" strike="noStrike" kern="0" cap="none" spc="0" normalizeH="0" baseline="0" noProof="0" dirty="0">
                <a:ln>
                  <a:noFill/>
                </a:ln>
                <a:solidFill>
                  <a:srgbClr val="666666"/>
                </a:solidFill>
                <a:effectLst/>
                <a:uLnTx/>
                <a:uFillTx/>
                <a:latin typeface="Segoe UI"/>
                <a:cs typeface="Segoe UI"/>
                <a:sym typeface="Segoe UI"/>
              </a:rPr>
              <a:t>Pruebas Unitarias</a:t>
            </a:r>
          </a:p>
          <a:p>
            <a:pPr marL="285750" marR="0" lvl="0" indent="-171450" algn="just"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Conocidas como pruebas de Desarrollador, se prueba cada componente tras la construcción. </a:t>
            </a:r>
          </a:p>
          <a:p>
            <a:pPr marL="285750" marR="0" lvl="0" indent="-171450" algn="just"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Sólo se prueban componentes individuales de forma independiente.</a:t>
            </a:r>
          </a:p>
          <a:p>
            <a:pPr marL="285750" marR="0" lvl="0" indent="-171450" algn="just"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Las pruebas de componentes buscan defectos y verifican el funcionamiento del software (módulos, programas, objetos, clases, </a:t>
            </a:r>
            <a:r>
              <a:rPr kumimoji="0" lang="es-CO" sz="1000" b="0" i="0" u="none" strike="noStrike" kern="0" cap="none" spc="0" normalizeH="0" baseline="0" noProof="0" dirty="0" err="1">
                <a:ln>
                  <a:noFill/>
                </a:ln>
                <a:solidFill>
                  <a:srgbClr val="666666"/>
                </a:solidFill>
                <a:effectLst/>
                <a:uLnTx/>
                <a:uFillTx/>
                <a:latin typeface="Segoe UI"/>
                <a:cs typeface="Segoe UI"/>
                <a:sym typeface="Segoe UI"/>
              </a:rPr>
              <a:t>etc</a:t>
            </a:r>
            <a:r>
              <a:rPr kumimoji="0" lang="es-CO" sz="1000" b="0" i="0" u="none" strike="noStrike" kern="0" cap="none" spc="0" normalizeH="0" baseline="0" noProof="0" dirty="0">
                <a:ln>
                  <a:noFill/>
                </a:ln>
                <a:solidFill>
                  <a:srgbClr val="666666"/>
                </a:solidFill>
                <a:effectLst/>
                <a:uLnTx/>
                <a:uFillTx/>
                <a:latin typeface="Segoe UI"/>
                <a:cs typeface="Segoe UI"/>
                <a:sym typeface="Segoe UI"/>
              </a:rPr>
              <a:t>).</a:t>
            </a:r>
          </a:p>
          <a:p>
            <a:pPr marL="285750" marR="0" lvl="0" indent="-171450" algn="just"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Puede incluir el pruebas de elementos funcionales y no funcionales</a:t>
            </a:r>
          </a:p>
        </p:txBody>
      </p:sp>
      <p:sp>
        <p:nvSpPr>
          <p:cNvPr id="7" name="Marcador de texto 3"/>
          <p:cNvSpPr txBox="1">
            <a:spLocks/>
          </p:cNvSpPr>
          <p:nvPr/>
        </p:nvSpPr>
        <p:spPr>
          <a:xfrm>
            <a:off x="744716" y="4497072"/>
            <a:ext cx="3322969" cy="1620727"/>
          </a:xfrm>
          <a:prstGeom prst="rect">
            <a:avLst/>
          </a:prstGeom>
        </p:spPr>
        <p:txBody>
          <a:bodyPr/>
          <a:lstStyle>
            <a:lvl1pPr marL="0" marR="0" indent="0" algn="l" defTabSz="914400" rtl="0" latinLnBrk="0">
              <a:lnSpc>
                <a:spcPct val="90000"/>
              </a:lnSpc>
              <a:spcBef>
                <a:spcPts val="1000"/>
              </a:spcBef>
              <a:spcAft>
                <a:spcPts val="0"/>
              </a:spcAft>
              <a:buClrTx/>
              <a:buSzTx/>
              <a:buFontTx/>
              <a:buNone/>
              <a:tabLst/>
              <a:defRPr sz="3600" b="0" i="0" u="none" strike="noStrike" cap="none" spc="0" baseline="0">
                <a:ln>
                  <a:noFill/>
                </a:ln>
                <a:solidFill>
                  <a:srgbClr val="666666"/>
                </a:solidFill>
                <a:uFillTx/>
                <a:latin typeface="Segoe UI"/>
                <a:ea typeface="Segoe UI"/>
                <a:cs typeface="Segoe UI"/>
                <a:sym typeface="Segoe UI"/>
              </a:defRPr>
            </a:lvl1pPr>
            <a:lvl2pPr marL="800100" marR="0" indent="-3429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2pPr>
            <a:lvl3pPr marL="1325879" marR="0" indent="-411479"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3pPr>
            <a:lvl4pPr marL="1828800" marR="0" indent="-4572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4pPr>
            <a:lvl5pPr marL="2286000" marR="0" indent="-4572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5pPr>
            <a:lvl6pPr marL="32004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6pPr>
            <a:lvl7pPr marL="36576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7pPr>
            <a:lvl8pPr marL="41148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8pPr>
            <a:lvl9pPr marL="45720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9pPr>
          </a:lstStyle>
          <a:p>
            <a:pPr marL="114300" marR="0" lvl="0" indent="0" algn="l" defTabSz="914400" rtl="0" eaLnBrk="1" fontAlgn="auto" latinLnBrk="0" hangingPunct="1">
              <a:lnSpc>
                <a:spcPct val="90000"/>
              </a:lnSpc>
              <a:spcBef>
                <a:spcPts val="1000"/>
              </a:spcBef>
              <a:spcAft>
                <a:spcPts val="0"/>
              </a:spcAft>
              <a:buClrTx/>
              <a:buSzTx/>
              <a:buFontTx/>
              <a:buNone/>
              <a:tabLst/>
              <a:defRPr/>
            </a:pPr>
            <a:r>
              <a:rPr kumimoji="0" lang="es-CO" sz="1200" b="1" i="0" u="none" strike="noStrike" kern="0" cap="none" spc="0" normalizeH="0" baseline="0" noProof="0" dirty="0">
                <a:ln>
                  <a:noFill/>
                </a:ln>
                <a:solidFill>
                  <a:srgbClr val="666666"/>
                </a:solidFill>
                <a:effectLst/>
                <a:uLnTx/>
                <a:uFillTx/>
                <a:latin typeface="Segoe UI"/>
                <a:cs typeface="Segoe UI"/>
                <a:sym typeface="Segoe UI"/>
              </a:rPr>
              <a:t>Pruebas de integración</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50" b="0" i="0" u="none" strike="noStrike" kern="0" cap="none" spc="0" normalizeH="0" baseline="0" noProof="0" dirty="0">
                <a:ln>
                  <a:noFill/>
                </a:ln>
                <a:solidFill>
                  <a:srgbClr val="666666"/>
                </a:solidFill>
                <a:effectLst/>
                <a:uLnTx/>
                <a:uFillTx/>
                <a:latin typeface="Segoe UI"/>
                <a:cs typeface="Segoe UI"/>
                <a:sym typeface="Segoe UI"/>
              </a:rPr>
              <a:t>Verifica las interfaces entre componentes.</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50" b="0" i="0" u="none" strike="noStrike" kern="0" cap="none" spc="0" normalizeH="0" baseline="0" noProof="0" dirty="0">
                <a:ln>
                  <a:noFill/>
                </a:ln>
                <a:solidFill>
                  <a:srgbClr val="666666"/>
                </a:solidFill>
                <a:effectLst/>
                <a:uLnTx/>
                <a:uFillTx/>
                <a:latin typeface="Segoe UI"/>
                <a:cs typeface="Segoe UI"/>
                <a:sym typeface="Segoe UI"/>
              </a:rPr>
              <a:t>Las estrategias sistemáticas de integración pueden estar basadas en la arquitectura del sistema, tareas funcionales, las secuencias de procesamiento de transacciones.</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50" b="0" i="0" u="none" strike="noStrike" kern="0" cap="none" spc="0" normalizeH="0" baseline="0" noProof="0" dirty="0">
                <a:ln>
                  <a:noFill/>
                </a:ln>
                <a:solidFill>
                  <a:srgbClr val="666666"/>
                </a:solidFill>
                <a:effectLst/>
                <a:uLnTx/>
                <a:uFillTx/>
                <a:latin typeface="Segoe UI"/>
                <a:cs typeface="Segoe UI"/>
                <a:sym typeface="Segoe UI"/>
              </a:rPr>
              <a:t>La integración normalmente es incremental.</a:t>
            </a:r>
          </a:p>
        </p:txBody>
      </p:sp>
      <p:sp>
        <p:nvSpPr>
          <p:cNvPr id="8" name="Marcador de texto 3"/>
          <p:cNvSpPr txBox="1">
            <a:spLocks/>
          </p:cNvSpPr>
          <p:nvPr/>
        </p:nvSpPr>
        <p:spPr>
          <a:xfrm>
            <a:off x="7282086" y="2025674"/>
            <a:ext cx="3125591" cy="2312225"/>
          </a:xfrm>
          <a:prstGeom prst="rect">
            <a:avLst/>
          </a:prstGeom>
        </p:spPr>
        <p:txBody>
          <a:bodyPr/>
          <a:lstStyle>
            <a:lvl1pPr marL="0" marR="0" indent="0" algn="l" defTabSz="914400" rtl="0" latinLnBrk="0">
              <a:lnSpc>
                <a:spcPct val="90000"/>
              </a:lnSpc>
              <a:spcBef>
                <a:spcPts val="1000"/>
              </a:spcBef>
              <a:spcAft>
                <a:spcPts val="0"/>
              </a:spcAft>
              <a:buClrTx/>
              <a:buSzTx/>
              <a:buFontTx/>
              <a:buNone/>
              <a:tabLst/>
              <a:defRPr sz="3600" b="0" i="0" u="none" strike="noStrike" cap="none" spc="0" baseline="0">
                <a:ln>
                  <a:noFill/>
                </a:ln>
                <a:solidFill>
                  <a:srgbClr val="666666"/>
                </a:solidFill>
                <a:uFillTx/>
                <a:latin typeface="Segoe UI"/>
                <a:ea typeface="Segoe UI"/>
                <a:cs typeface="Segoe UI"/>
                <a:sym typeface="Segoe UI"/>
              </a:defRPr>
            </a:lvl1pPr>
            <a:lvl2pPr marL="800100" marR="0" indent="-3429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2pPr>
            <a:lvl3pPr marL="1325879" marR="0" indent="-411479"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3pPr>
            <a:lvl4pPr marL="1828800" marR="0" indent="-4572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4pPr>
            <a:lvl5pPr marL="2286000" marR="0" indent="-457200" algn="l" defTabSz="914400" rtl="0" latinLnBrk="0">
              <a:lnSpc>
                <a:spcPct val="90000"/>
              </a:lnSpc>
              <a:spcBef>
                <a:spcPts val="1000"/>
              </a:spcBef>
              <a:spcAft>
                <a:spcPts val="0"/>
              </a:spcAft>
              <a:buClrTx/>
              <a:buSzPct val="100000"/>
              <a:buFontTx/>
              <a:buChar char="•"/>
              <a:tabLst/>
              <a:defRPr sz="3600" b="0" i="0" u="none" strike="noStrike" cap="none" spc="0" baseline="0">
                <a:ln>
                  <a:noFill/>
                </a:ln>
                <a:solidFill>
                  <a:srgbClr val="666666"/>
                </a:solidFill>
                <a:uFillTx/>
                <a:latin typeface="Segoe UI"/>
                <a:ea typeface="Segoe UI"/>
                <a:cs typeface="Segoe UI"/>
                <a:sym typeface="Segoe UI"/>
              </a:defRPr>
            </a:lvl5pPr>
            <a:lvl6pPr marL="32004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6pPr>
            <a:lvl7pPr marL="36576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7pPr>
            <a:lvl8pPr marL="41148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8pPr>
            <a:lvl9pPr marL="4572000" marR="0" indent="-914400" algn="r" defTabSz="914400" rtl="0" latinLnBrk="0">
              <a:lnSpc>
                <a:spcPct val="100000"/>
              </a:lnSpc>
              <a:spcBef>
                <a:spcPts val="1000"/>
              </a:spcBef>
              <a:spcAft>
                <a:spcPts val="0"/>
              </a:spcAft>
              <a:buClrTx/>
              <a:buSzPct val="100000"/>
              <a:buFontTx/>
              <a:buChar char="•"/>
              <a:tabLst/>
              <a:defRPr sz="7200" b="0" i="0" u="none" strike="noStrike" cap="none" spc="0" baseline="0">
                <a:ln>
                  <a:noFill/>
                </a:ln>
                <a:solidFill>
                  <a:schemeClr val="accent6">
                    <a:hueOff val="-10800000"/>
                    <a:satOff val="-100001"/>
                  </a:schemeClr>
                </a:solidFill>
                <a:uFillTx/>
                <a:latin typeface="Segoe UI Light"/>
                <a:ea typeface="Segoe UI Light"/>
                <a:cs typeface="Segoe UI Light"/>
                <a:sym typeface="Segoe UI Light"/>
              </a:defRPr>
            </a:lvl9pPr>
          </a:lstStyle>
          <a:p>
            <a:pPr marL="114300" marR="0" lvl="0" indent="0" algn="l" defTabSz="914400" rtl="0" eaLnBrk="1" fontAlgn="auto" latinLnBrk="0" hangingPunct="1">
              <a:lnSpc>
                <a:spcPct val="90000"/>
              </a:lnSpc>
              <a:spcBef>
                <a:spcPts val="1000"/>
              </a:spcBef>
              <a:spcAft>
                <a:spcPts val="0"/>
              </a:spcAft>
              <a:buClrTx/>
              <a:buSzTx/>
              <a:buFontTx/>
              <a:buNone/>
              <a:tabLst/>
              <a:defRPr/>
            </a:pPr>
            <a:r>
              <a:rPr kumimoji="0" lang="es-CO" sz="1200" b="1" i="0" u="none" strike="noStrike" kern="0" cap="none" spc="0" normalizeH="0" baseline="0" noProof="0" dirty="0">
                <a:ln>
                  <a:noFill/>
                </a:ln>
                <a:solidFill>
                  <a:srgbClr val="666666"/>
                </a:solidFill>
                <a:effectLst/>
                <a:uLnTx/>
                <a:uFillTx/>
                <a:latin typeface="Segoe UI"/>
                <a:cs typeface="Segoe UI"/>
                <a:sym typeface="Segoe UI"/>
              </a:rPr>
              <a:t>Pruebas de Sistemas</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La calidad del SW observada desde el punto de vista del usuario. </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El entorno de prueba debe corresponder a un ambiente similar al de producción para reducir al mínimo el riesgo de incidentes x ambiente.</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Deben investigar requerimientos funcionales y no funcionales.</a:t>
            </a:r>
          </a:p>
          <a:p>
            <a:pPr marL="285750" marR="0" lvl="0" indent="-171450" algn="l" defTabSz="914400" rtl="0" eaLnBrk="1" fontAlgn="auto" latinLnBrk="0" hangingPunct="1">
              <a:lnSpc>
                <a:spcPct val="90000"/>
              </a:lnSpc>
              <a:spcBef>
                <a:spcPts val="1000"/>
              </a:spcBef>
              <a:spcAft>
                <a:spcPts val="0"/>
              </a:spcAft>
              <a:buClrTx/>
              <a:buSzPct val="70000"/>
              <a:buFont typeface="Arial" panose="020B0604020202020204" pitchFamily="34" charset="0"/>
              <a:buChar char="•"/>
              <a:tabLst/>
              <a:defRPr/>
            </a:pPr>
            <a:r>
              <a:rPr kumimoji="0" lang="es-CO" sz="1000" b="0" i="0" u="none" strike="noStrike" kern="0" cap="none" spc="0" normalizeH="0" baseline="0" noProof="0" dirty="0">
                <a:ln>
                  <a:noFill/>
                </a:ln>
                <a:solidFill>
                  <a:srgbClr val="666666"/>
                </a:solidFill>
                <a:effectLst/>
                <a:uLnTx/>
                <a:uFillTx/>
                <a:latin typeface="Segoe UI"/>
                <a:cs typeface="Segoe UI"/>
                <a:sym typeface="Segoe UI"/>
              </a:rPr>
              <a:t>Incluyen verificación de Adecuación, Exactitud,  Interoperabilidad, Cumplimiento de Funcionalidad y Seguridad</a:t>
            </a:r>
          </a:p>
        </p:txBody>
      </p:sp>
    </p:spTree>
    <p:extLst>
      <p:ext uri="{BB962C8B-B14F-4D97-AF65-F5344CB8AC3E}">
        <p14:creationId xmlns:p14="http://schemas.microsoft.com/office/powerpoint/2010/main" val="1004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0" end="0"/>
                                            </p:txEl>
                                          </p:spTgt>
                                        </p:tgtEl>
                                        <p:attrNameLst>
                                          <p:attrName>style.visibility</p:attrName>
                                        </p:attrNameLst>
                                      </p:cBhvr>
                                      <p:to>
                                        <p:strVal val="visible"/>
                                      </p:to>
                                    </p:set>
                                    <p:animEffect transition="in" filter="fade">
                                      <p:cBhvr>
                                        <p:cTn id="45" dur="500"/>
                                        <p:tgtEl>
                                          <p:spTgt spid="3">
                                            <p:txEl>
                                              <p:pRg st="0" end="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fade">
                                      <p:cBhvr>
                                        <p:cTn id="48" dur="500"/>
                                        <p:tgtEl>
                                          <p:spTgt spid="3">
                                            <p:txEl>
                                              <p:pRg st="1" end="1"/>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500"/>
                                        <p:tgtEl>
                                          <p:spTgt spid="3">
                                            <p:txEl>
                                              <p:pRg st="2" end="2"/>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fade">
                                      <p:cBhvr>
                                        <p:cTn id="54" dur="500"/>
                                        <p:tgtEl>
                                          <p:spTgt spid="3">
                                            <p:txEl>
                                              <p:pRg st="3" end="3"/>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fade">
                                      <p:cBhvr>
                                        <p:cTn id="5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theme/theme1.xml><?xml version="1.0" encoding="utf-8"?>
<a:theme xmlns:a="http://schemas.openxmlformats.org/drawingml/2006/main" name="Tema de Office">
  <a:themeElements>
    <a:clrScheme name="Personalizado 1">
      <a:dk1>
        <a:srgbClr val="404040"/>
      </a:dk1>
      <a:lt1>
        <a:srgbClr val="FFFFFF"/>
      </a:lt1>
      <a:dk2>
        <a:srgbClr val="0F1C50"/>
      </a:dk2>
      <a:lt2>
        <a:srgbClr val="6785C1"/>
      </a:lt2>
      <a:accent1>
        <a:srgbClr val="001973"/>
      </a:accent1>
      <a:accent2>
        <a:srgbClr val="E6B600"/>
      </a:accent2>
      <a:accent3>
        <a:srgbClr val="0080B1"/>
      </a:accent3>
      <a:accent4>
        <a:srgbClr val="BC4328"/>
      </a:accent4>
      <a:accent5>
        <a:srgbClr val="AA3C80"/>
      </a:accent5>
      <a:accent6>
        <a:srgbClr val="83B254"/>
      </a:accent6>
      <a:hlink>
        <a:srgbClr val="404040"/>
      </a:hlink>
      <a:folHlink>
        <a:srgbClr val="0072BC"/>
      </a:folHlink>
    </a:clrScheme>
    <a:fontScheme name="Personalizado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BECAF940B45B48A9FDD90F7F3CA166" ma:contentTypeVersion="16" ma:contentTypeDescription="Create a new document." ma:contentTypeScope="" ma:versionID="79191002499c9ecaaec40a0648f0bfa8">
  <xsd:schema xmlns:xsd="http://www.w3.org/2001/XMLSchema" xmlns:xs="http://www.w3.org/2001/XMLSchema" xmlns:p="http://schemas.microsoft.com/office/2006/metadata/properties" xmlns:ns2="6c6546fa-2788-4d40-a6cd-c3436f52b816" xmlns:ns3="8924c5d6-ebc2-4ac5-ba05-db372800e864" targetNamespace="http://schemas.microsoft.com/office/2006/metadata/properties" ma:root="true" ma:fieldsID="a360ff630d7be4059aa3bf4c6721d2c8" ns2:_="" ns3:_="">
    <xsd:import namespace="6c6546fa-2788-4d40-a6cd-c3436f52b816"/>
    <xsd:import namespace="8924c5d6-ebc2-4ac5-ba05-db372800e86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6546fa-2788-4d40-a6cd-c3436f52b8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85e823d-31db-440c-980d-283f89df7c2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924c5d6-ebc2-4ac5-ba05-db372800e8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bf7e86f-b85b-47a4-b87c-d0be7fd0a37a}" ma:internalName="TaxCatchAll" ma:showField="CatchAllData" ma:web="8924c5d6-ebc2-4ac5-ba05-db372800e8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924c5d6-ebc2-4ac5-ba05-db372800e864" xsi:nil="true"/>
    <lcf76f155ced4ddcb4097134ff3c332f xmlns="6c6546fa-2788-4d40-a6cd-c3436f52b81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91A6716-1A7A-4A53-9211-F2F8A4B6251F}">
  <ds:schemaRefs>
    <ds:schemaRef ds:uri="http://schemas.microsoft.com/sharepoint/v3/contenttype/forms"/>
  </ds:schemaRefs>
</ds:datastoreItem>
</file>

<file path=customXml/itemProps2.xml><?xml version="1.0" encoding="utf-8"?>
<ds:datastoreItem xmlns:ds="http://schemas.openxmlformats.org/officeDocument/2006/customXml" ds:itemID="{AD7C5FEC-F8B8-460E-BE2E-BCD9431922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6546fa-2788-4d40-a6cd-c3436f52b816"/>
    <ds:schemaRef ds:uri="8924c5d6-ebc2-4ac5-ba05-db372800e8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56B811-5588-432D-A177-8440AA676009}">
  <ds:schemaRefs>
    <ds:schemaRef ds:uri="6c6546fa-2788-4d40-a6cd-c3436f52b816"/>
    <ds:schemaRef ds:uri="http://schemas.openxmlformats.org/package/2006/metadata/core-properties"/>
    <ds:schemaRef ds:uri="http://schemas.microsoft.com/office/infopath/2007/PartnerControls"/>
    <ds:schemaRef ds:uri="http://purl.org/dc/terms/"/>
    <ds:schemaRef ds:uri="http://www.w3.org/XML/1998/namespace"/>
    <ds:schemaRef ds:uri="http://schemas.microsoft.com/office/2006/documentManagement/types"/>
    <ds:schemaRef ds:uri="http://schemas.microsoft.com/office/2006/metadata/properties"/>
    <ds:schemaRef ds:uri="http://purl.org/dc/elements/1.1/"/>
    <ds:schemaRef ds:uri="8924c5d6-ebc2-4ac5-ba05-db372800e864"/>
    <ds:schemaRef ds:uri="http://purl.org/dc/dcmitype/"/>
  </ds:schemaRefs>
</ds:datastoreItem>
</file>

<file path=docMetadata/LabelInfo.xml><?xml version="1.0" encoding="utf-8"?>
<clbl:labelList xmlns:clbl="http://schemas.microsoft.com/office/2020/mipLabelMetadata">
  <clbl:label id="{3048dc87-43f0-4100-9acb-ae1971c79395}" enabled="0" method="" siteId="{3048dc87-43f0-4100-9acb-ae1971c79395}" removed="1"/>
</clbl:labelList>
</file>

<file path=docProps/app.xml><?xml version="1.0" encoding="utf-8"?>
<Properties xmlns="http://schemas.openxmlformats.org/officeDocument/2006/extended-properties" xmlns:vt="http://schemas.openxmlformats.org/officeDocument/2006/docPropsVTypes">
  <TotalTime>46815</TotalTime>
  <Words>1199</Words>
  <Application>Microsoft Office PowerPoint</Application>
  <PresentationFormat>Panorámica</PresentationFormat>
  <Paragraphs>155</Paragraphs>
  <Slides>27</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Arial</vt:lpstr>
      <vt:lpstr>Arial Black</vt:lpstr>
      <vt:lpstr>Calibri</vt:lpstr>
      <vt:lpstr>Century Gothic</vt:lpstr>
      <vt:lpstr>Corbel</vt:lpstr>
      <vt:lpstr>Segoe UI</vt:lpstr>
      <vt:lpstr>Sora</vt:lpstr>
      <vt:lpstr>Ubuntu</vt:lpstr>
      <vt:lpstr>Tema de Office</vt:lpstr>
      <vt:lpstr>Capacitación Pruebas Unitarias (xUnit)</vt:lpstr>
      <vt:lpstr>Presentación de PowerPoint</vt:lpstr>
      <vt:lpstr>Presentación de PowerPoint</vt:lpstr>
      <vt:lpstr>Presentación de PowerPoint</vt:lpstr>
      <vt:lpstr>Presentación de PowerPoint</vt:lpstr>
      <vt:lpstr>Presentación de PowerPoint</vt:lpstr>
      <vt:lpstr>PREREQUISITOS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Raquel Capilla Blázquez</dc:creator>
  <cp:lastModifiedBy>Juanjo</cp:lastModifiedBy>
  <cp:revision>390</cp:revision>
  <dcterms:created xsi:type="dcterms:W3CDTF">2021-04-26T09:22:33Z</dcterms:created>
  <dcterms:modified xsi:type="dcterms:W3CDTF">2022-11-04T14:30:38Z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879356</vt:lpwstr>
  </property>
  <property fmtid="{D5CDD505-2E9C-101B-9397-08002B2CF9AE}" pid="3" name="NXPowerLiteSettings">
    <vt:lpwstr>C7000400038000</vt:lpwstr>
  </property>
  <property fmtid="{D5CDD505-2E9C-101B-9397-08002B2CF9AE}" pid="4" name="NXPowerLiteVersion">
    <vt:lpwstr>S9.0.3</vt:lpwstr>
  </property>
  <property fmtid="{D5CDD505-2E9C-101B-9397-08002B2CF9AE}" pid="5" name="ContentTypeId">
    <vt:lpwstr>0x010100E9BECAF940B45B48A9FDD90F7F3CA166</vt:lpwstr>
  </property>
  <property fmtid="{D5CDD505-2E9C-101B-9397-08002B2CF9AE}" pid="6" name="MediaServiceImageTags">
    <vt:lpwstr/>
  </property>
</Properties>
</file>